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256" r:id="rId2"/>
    <p:sldId id="259" r:id="rId3"/>
    <p:sldId id="269" r:id="rId4"/>
    <p:sldId id="270" r:id="rId5"/>
    <p:sldId id="272" r:id="rId6"/>
    <p:sldId id="271" r:id="rId7"/>
    <p:sldId id="274" r:id="rId8"/>
    <p:sldId id="273" r:id="rId9"/>
    <p:sldId id="275" r:id="rId10"/>
    <p:sldId id="277" r:id="rId11"/>
    <p:sldId id="278" r:id="rId12"/>
    <p:sldId id="285" r:id="rId13"/>
    <p:sldId id="282" r:id="rId14"/>
    <p:sldId id="279" r:id="rId15"/>
    <p:sldId id="288" r:id="rId16"/>
    <p:sldId id="286" r:id="rId17"/>
    <p:sldId id="289" r:id="rId18"/>
    <p:sldId id="290" r:id="rId19"/>
    <p:sldId id="284" r:id="rId20"/>
    <p:sldId id="291" r:id="rId21"/>
    <p:sldId id="292" r:id="rId22"/>
    <p:sldId id="296" r:id="rId23"/>
    <p:sldId id="299" r:id="rId24"/>
    <p:sldId id="298" r:id="rId25"/>
    <p:sldId id="300" r:id="rId26"/>
    <p:sldId id="301" r:id="rId27"/>
    <p:sldId id="318" r:id="rId28"/>
    <p:sldId id="294" r:id="rId29"/>
    <p:sldId id="303" r:id="rId30"/>
    <p:sldId id="322" r:id="rId31"/>
    <p:sldId id="305" r:id="rId32"/>
    <p:sldId id="308" r:id="rId33"/>
    <p:sldId id="307" r:id="rId34"/>
    <p:sldId id="311" r:id="rId35"/>
    <p:sldId id="310" r:id="rId36"/>
    <p:sldId id="316" r:id="rId37"/>
    <p:sldId id="319" r:id="rId38"/>
    <p:sldId id="320" r:id="rId39"/>
    <p:sldId id="314" r:id="rId40"/>
    <p:sldId id="317" r:id="rId41"/>
    <p:sldId id="315" r:id="rId42"/>
    <p:sldId id="321" r:id="rId43"/>
    <p:sldId id="332" r:id="rId44"/>
    <p:sldId id="323" r:id="rId45"/>
    <p:sldId id="334" r:id="rId46"/>
    <p:sldId id="326" r:id="rId47"/>
    <p:sldId id="336" r:id="rId48"/>
    <p:sldId id="324" r:id="rId49"/>
    <p:sldId id="333" r:id="rId50"/>
    <p:sldId id="325" r:id="rId51"/>
    <p:sldId id="335" r:id="rId52"/>
    <p:sldId id="328" r:id="rId53"/>
    <p:sldId id="330" r:id="rId54"/>
    <p:sldId id="331" r:id="rId55"/>
    <p:sldId id="327" r:id="rId56"/>
    <p:sldId id="306" r:id="rId57"/>
  </p:sldIdLst>
  <p:sldSz cx="18288000" cy="10287000"/>
  <p:notesSz cx="6858000" cy="9144000"/>
  <p:embeddedFontLst>
    <p:embeddedFont>
      <p:font typeface="윤고딕 Semi-Bold" panose="020B0600000101010101" charset="-127"/>
      <p:regular r:id="rId59"/>
    </p:embeddedFont>
    <p:embeddedFont>
      <p:font typeface="Gotham Bold" panose="020B0600000101010101" charset="0"/>
      <p:regular r:id="rId60"/>
    </p:embeddedFont>
    <p:embeddedFont>
      <p:font typeface="Noto Sans" panose="020B0502040504020204" pitchFamily="34" charset="0"/>
      <p:regular r:id="rId61"/>
      <p:bold r:id="rId62"/>
      <p:italic r:id="rId63"/>
      <p:boldItalic r:id="rId64"/>
    </p:embeddedFont>
    <p:embeddedFont>
      <p:font typeface="Noto Sans KR Bold" panose="020B0800000000000000" pitchFamily="34" charset="-127"/>
      <p:bold r:id="rId65"/>
    </p:embeddedFont>
    <p:embeddedFont>
      <p:font typeface="강원교육모두 Bold" panose="02020603020101020101" pitchFamily="18" charset="-127"/>
      <p:regular r:id="rId66"/>
    </p:embeddedFont>
    <p:embeddedFont>
      <p:font typeface="강원교육모두 Light" panose="02020603020101020101" pitchFamily="18" charset="-127"/>
      <p:regular r:id="rId67"/>
    </p:embeddedFont>
    <p:embeddedFont>
      <p:font typeface="강원교육튼튼" panose="02020603020101020101" pitchFamily="18" charset="-127"/>
      <p:regular r:id="rId68"/>
    </p:embeddedFont>
    <p:embeddedFont>
      <p:font typeface="맑은 고딕" panose="020B0503020000020004" pitchFamily="50" charset="-127"/>
      <p:regular r:id="rId69"/>
      <p:bold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9360" userDrawn="1">
          <p15:clr>
            <a:srgbClr val="A4A3A4"/>
          </p15:clr>
        </p15:guide>
        <p15:guide id="3" orient="horz"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A18"/>
    <a:srgbClr val="4F3733"/>
    <a:srgbClr val="F97D1D"/>
    <a:srgbClr val="0B109F"/>
    <a:srgbClr val="10069F"/>
    <a:srgbClr val="FFF8F0"/>
    <a:srgbClr val="33A3CB"/>
    <a:srgbClr val="0A944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2" autoAdjust="0"/>
    <p:restoredTop sz="94622" autoAdjust="0"/>
  </p:normalViewPr>
  <p:slideViewPr>
    <p:cSldViewPr>
      <p:cViewPr varScale="1">
        <p:scale>
          <a:sx n="72" d="100"/>
          <a:sy n="72" d="100"/>
        </p:scale>
        <p:origin x="390" y="84"/>
      </p:cViewPr>
      <p:guideLst>
        <p:guide pos="9360"/>
        <p:guide orient="horz" pos="32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29200-8A59-4A31-87F0-2278F100DF7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D3CD970A-E906-4347-8D65-1E5C496A0220}">
      <dgm:prSet phldrT="[텍스트]" custT="1"/>
      <dgm:spPr>
        <a:solidFill>
          <a:schemeClr val="tx2">
            <a:lumMod val="20000"/>
            <a:lumOff val="8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메인 페이지</a:t>
          </a:r>
        </a:p>
      </dgm:t>
    </dgm:pt>
    <dgm:pt modelId="{CBA85314-F20D-408F-8C27-EB09892D23E7}" type="parTrans" cxnId="{F8045E07-37FE-4458-83CA-3D8D6AF0978A}">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DF4959DA-5F8D-496C-A0B7-E8002D511F58}" type="sibTrans" cxnId="{F8045E07-37FE-4458-83CA-3D8D6AF0978A}">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694BE67B-64E7-4845-AA6E-52526740894B}">
      <dgm:prSet phldrT="[텍스트]" custT="1"/>
      <dgm:spPr>
        <a:solidFill>
          <a:schemeClr val="tx2">
            <a:lumMod val="20000"/>
            <a:lumOff val="80000"/>
          </a:schemeClr>
        </a:solidFill>
      </dgm:spPr>
      <dgm:t>
        <a:bodyPr/>
        <a:lstStyle/>
        <a:p>
          <a:pPr latinLnBrk="1"/>
          <a:r>
            <a:rPr lang="ko-KR" altLang="en-US" sz="2800" dirty="0" err="1">
              <a:solidFill>
                <a:srgbClr val="251A18"/>
              </a:solidFill>
              <a:latin typeface="강원교육모두 Light" panose="02020603020101020101" pitchFamily="18" charset="-127"/>
              <a:ea typeface="강원교육모두 Light" panose="02020603020101020101" pitchFamily="18" charset="-127"/>
            </a:rPr>
            <a:t>매장찾기</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dgm:t>
    </dgm:pt>
    <dgm:pt modelId="{0F6A3DA9-3EF5-4B90-BF4A-6A83293E6269}" type="parTrans" cxnId="{78442E89-29D0-406D-B67A-461D87AC77AE}">
      <dgm:prSet/>
      <dgm:spPr>
        <a:ln>
          <a:solidFill>
            <a:schemeClr val="tx2">
              <a:lumMod val="20000"/>
              <a:lumOff val="8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43CF8822-B181-4385-A523-EAF29E340F91}" type="sibTrans" cxnId="{78442E89-29D0-406D-B67A-461D87AC77AE}">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A0867AA1-67AD-42C6-B328-ACD4120D826D}">
      <dgm:prSet phldrT="[텍스트]" custT="1"/>
      <dgm:spPr>
        <a:solidFill>
          <a:schemeClr val="tx2">
            <a:lumMod val="20000"/>
            <a:lumOff val="8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메뉴소개</a:t>
          </a:r>
        </a:p>
      </dgm:t>
    </dgm:pt>
    <dgm:pt modelId="{EF1DF73B-C2FF-4A89-85B5-3A69AFF179E5}" type="parTrans" cxnId="{E1508196-6B96-4990-9FEC-2B6F65E578E4}">
      <dgm:prSet/>
      <dgm:spPr>
        <a:ln>
          <a:solidFill>
            <a:schemeClr val="tx2">
              <a:lumMod val="20000"/>
              <a:lumOff val="8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A220DEB8-03CB-405F-A219-8376E9FA2E4C}" type="sibTrans" cxnId="{E1508196-6B96-4990-9FEC-2B6F65E578E4}">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11B9449B-435A-4574-908C-B041217FA317}">
      <dgm:prSet phldrT="[텍스트]" custT="1"/>
      <dgm:spPr>
        <a:solidFill>
          <a:schemeClr val="tx2">
            <a:lumMod val="20000"/>
            <a:lumOff val="8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인테리어</a:t>
          </a:r>
        </a:p>
      </dgm:t>
    </dgm:pt>
    <dgm:pt modelId="{8A0EA8F3-924C-435C-AD00-14C202B37526}" type="parTrans" cxnId="{B513774E-BD08-4379-85A9-D3F986A70DA8}">
      <dgm:prSet/>
      <dgm:spPr>
        <a:ln>
          <a:solidFill>
            <a:schemeClr val="tx2">
              <a:lumMod val="20000"/>
              <a:lumOff val="8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289E43AF-7CC5-45E6-8FFF-5854B9EDC04E}" type="sibTrans" cxnId="{B513774E-BD08-4379-85A9-D3F986A70DA8}">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175403AC-783D-412D-B62C-0B5F519E2BEA}">
      <dgm:prSet phldrT="[텍스트]" custT="1"/>
      <dgm:spPr>
        <a:solidFill>
          <a:schemeClr val="tx2">
            <a:lumMod val="20000"/>
            <a:lumOff val="8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칼로리</a:t>
          </a:r>
        </a:p>
      </dgm:t>
    </dgm:pt>
    <dgm:pt modelId="{CEEC7136-FA7D-49A3-863C-5F9005A2101A}" type="parTrans" cxnId="{91EC2B61-BB4F-4642-A6A0-B0C953D9B191}">
      <dgm:prSet/>
      <dgm:spPr>
        <a:ln>
          <a:solidFill>
            <a:schemeClr val="tx2">
              <a:lumMod val="20000"/>
              <a:lumOff val="8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CBE2A874-768A-41BC-ADFF-666589A5C23B}" type="sibTrans" cxnId="{91EC2B61-BB4F-4642-A6A0-B0C953D9B191}">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6B04B8BB-4C53-4368-BEAF-FCE2AF965271}">
      <dgm:prSet custT="1"/>
      <dgm:spPr>
        <a:solidFill>
          <a:schemeClr val="tx2">
            <a:lumMod val="20000"/>
            <a:lumOff val="8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창업문의</a:t>
          </a:r>
        </a:p>
      </dgm:t>
    </dgm:pt>
    <dgm:pt modelId="{05640E00-1345-449A-B886-EFF7F1328648}" type="parTrans" cxnId="{D27CE7BE-4701-4824-A81B-1F70BD90F67F}">
      <dgm:prSet/>
      <dgm:spPr>
        <a:ln>
          <a:solidFill>
            <a:schemeClr val="tx2">
              <a:lumMod val="20000"/>
              <a:lumOff val="8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A42CFC48-9FBD-4E30-9AF5-8B10B93C5AD2}" type="sibTrans" cxnId="{D27CE7BE-4701-4824-A81B-1F70BD90F67F}">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8C9C22C8-82EA-4932-8431-53A8A7AFFA03}">
      <dgm:prSet custT="1"/>
      <dgm:spPr>
        <a:solidFill>
          <a:schemeClr val="tx2">
            <a:lumMod val="20000"/>
            <a:lumOff val="8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뉴스</a:t>
          </a:r>
        </a:p>
      </dgm:t>
    </dgm:pt>
    <dgm:pt modelId="{43AEB821-9ED9-4AD1-8A95-D2D0D6E47BE3}" type="parTrans" cxnId="{53112D26-93FA-4083-AF3A-1A89B24C8F44}">
      <dgm:prSet/>
      <dgm:spPr>
        <a:ln>
          <a:solidFill>
            <a:schemeClr val="tx2">
              <a:lumMod val="20000"/>
              <a:lumOff val="8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90B777EA-C765-4D8A-AE7D-968690A2D500}" type="sibTrans" cxnId="{53112D26-93FA-4083-AF3A-1A89B24C8F44}">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0F58A11B-6ECE-49C3-B3B6-C26058D12625}">
      <dgm:prSet custT="1"/>
      <dgm:spPr>
        <a:solidFill>
          <a:schemeClr val="tx2">
            <a:lumMod val="20000"/>
            <a:lumOff val="8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공지사항</a:t>
          </a:r>
        </a:p>
      </dgm:t>
    </dgm:pt>
    <dgm:pt modelId="{057376DF-D757-407D-A487-F9339564B6A0}" type="parTrans" cxnId="{A0354C35-36A8-40F3-861C-C09CFD49BDB7}">
      <dgm:prSet/>
      <dgm:spPr>
        <a:ln>
          <a:solidFill>
            <a:schemeClr val="tx2">
              <a:lumMod val="20000"/>
              <a:lumOff val="80000"/>
            </a:schemeClr>
          </a:solidFill>
        </a:ln>
      </dgm:spPr>
      <dgm:t>
        <a:bodyPr/>
        <a:lstStyle/>
        <a:p>
          <a:pPr latinLnBrk="1"/>
          <a:endParaRPr lang="ko-KR" altLang="en-US"/>
        </a:p>
      </dgm:t>
    </dgm:pt>
    <dgm:pt modelId="{C94DCA4A-D36A-43F8-8F57-22429F1DA3E3}" type="sibTrans" cxnId="{A0354C35-36A8-40F3-861C-C09CFD49BDB7}">
      <dgm:prSet/>
      <dgm:spPr/>
      <dgm:t>
        <a:bodyPr/>
        <a:lstStyle/>
        <a:p>
          <a:pPr latinLnBrk="1"/>
          <a:endParaRPr lang="ko-KR" altLang="en-US"/>
        </a:p>
      </dgm:t>
    </dgm:pt>
    <dgm:pt modelId="{B8838C9C-F6CF-47C0-A941-09BABF7570BF}">
      <dgm:prSet custT="1"/>
      <dgm:spPr>
        <a:solidFill>
          <a:schemeClr val="tx2">
            <a:lumMod val="20000"/>
            <a:lumOff val="80000"/>
          </a:schemeClr>
        </a:solidFill>
      </dgm:spPr>
      <dgm:t>
        <a:bodyPr/>
        <a:lstStyle/>
        <a:p>
          <a:pPr latinLnBrk="1"/>
          <a:r>
            <a:rPr lang="en-US" altLang="ko-KR" sz="2800" dirty="0">
              <a:solidFill>
                <a:srgbClr val="251A18"/>
              </a:solidFill>
              <a:latin typeface="강원교육모두 Light" panose="02020603020101020101" pitchFamily="18" charset="-127"/>
              <a:ea typeface="강원교육모두 Light" panose="02020603020101020101" pitchFamily="18" charset="-127"/>
            </a:rPr>
            <a:t>SHOP</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dgm:t>
    </dgm:pt>
    <dgm:pt modelId="{3172DE59-91AD-49B5-93E6-84247AC268E6}" type="parTrans" cxnId="{3BCF0A6B-A8F2-4BDC-8C4D-C1E24CCE6F1E}">
      <dgm:prSet/>
      <dgm:spPr>
        <a:ln>
          <a:solidFill>
            <a:schemeClr val="tx2">
              <a:lumMod val="20000"/>
              <a:lumOff val="80000"/>
            </a:schemeClr>
          </a:solidFill>
        </a:ln>
      </dgm:spPr>
      <dgm:t>
        <a:bodyPr/>
        <a:lstStyle/>
        <a:p>
          <a:pPr latinLnBrk="1"/>
          <a:endParaRPr lang="ko-KR" altLang="en-US"/>
        </a:p>
      </dgm:t>
    </dgm:pt>
    <dgm:pt modelId="{4C216048-EA4C-4CD1-BCA6-FFEC07523332}" type="sibTrans" cxnId="{3BCF0A6B-A8F2-4BDC-8C4D-C1E24CCE6F1E}">
      <dgm:prSet/>
      <dgm:spPr/>
      <dgm:t>
        <a:bodyPr/>
        <a:lstStyle/>
        <a:p>
          <a:pPr latinLnBrk="1"/>
          <a:endParaRPr lang="ko-KR" altLang="en-US"/>
        </a:p>
      </dgm:t>
    </dgm:pt>
    <dgm:pt modelId="{A904C079-2312-47EC-9735-BF81624167AC}" type="pres">
      <dgm:prSet presAssocID="{25129200-8A59-4A31-87F0-2278F100DF7D}" presName="hierChild1" presStyleCnt="0">
        <dgm:presLayoutVars>
          <dgm:orgChart val="1"/>
          <dgm:chPref val="1"/>
          <dgm:dir/>
          <dgm:animOne val="branch"/>
          <dgm:animLvl val="lvl"/>
          <dgm:resizeHandles/>
        </dgm:presLayoutVars>
      </dgm:prSet>
      <dgm:spPr/>
    </dgm:pt>
    <dgm:pt modelId="{6B2DE36B-E063-481B-A426-467DE947194B}" type="pres">
      <dgm:prSet presAssocID="{D3CD970A-E906-4347-8D65-1E5C496A0220}" presName="hierRoot1" presStyleCnt="0">
        <dgm:presLayoutVars>
          <dgm:hierBranch val="init"/>
        </dgm:presLayoutVars>
      </dgm:prSet>
      <dgm:spPr/>
    </dgm:pt>
    <dgm:pt modelId="{F1AC94E4-1DF5-40D8-850C-77601B76C0F8}" type="pres">
      <dgm:prSet presAssocID="{D3CD970A-E906-4347-8D65-1E5C496A0220}" presName="rootComposite1" presStyleCnt="0"/>
      <dgm:spPr/>
    </dgm:pt>
    <dgm:pt modelId="{343DD901-118E-4428-94A3-75E3F6102E06}" type="pres">
      <dgm:prSet presAssocID="{D3CD970A-E906-4347-8D65-1E5C496A0220}" presName="rootText1" presStyleLbl="node0" presStyleIdx="0" presStyleCnt="1" custScaleX="230274" custScaleY="230273" custLinFactY="-6246" custLinFactNeighborX="0" custLinFactNeighborY="-100000">
        <dgm:presLayoutVars>
          <dgm:chPref val="3"/>
        </dgm:presLayoutVars>
      </dgm:prSet>
      <dgm:spPr>
        <a:prstGeom prst="roundRect">
          <a:avLst/>
        </a:prstGeom>
      </dgm:spPr>
    </dgm:pt>
    <dgm:pt modelId="{DFBA6EE8-FE30-4E91-9324-D94F870FAA77}" type="pres">
      <dgm:prSet presAssocID="{D3CD970A-E906-4347-8D65-1E5C496A0220}" presName="rootConnector1" presStyleLbl="node1" presStyleIdx="0" presStyleCnt="0"/>
      <dgm:spPr/>
    </dgm:pt>
    <dgm:pt modelId="{CECAE83A-C691-4788-9461-E3D1A7570B0B}" type="pres">
      <dgm:prSet presAssocID="{D3CD970A-E906-4347-8D65-1E5C496A0220}" presName="hierChild2" presStyleCnt="0"/>
      <dgm:spPr/>
    </dgm:pt>
    <dgm:pt modelId="{52DD1E41-B5BE-44E5-BD85-013BBE9729DD}" type="pres">
      <dgm:prSet presAssocID="{0F6A3DA9-3EF5-4B90-BF4A-6A83293E6269}" presName="Name37" presStyleLbl="parChTrans1D2" presStyleIdx="0" presStyleCnt="8"/>
      <dgm:spPr/>
    </dgm:pt>
    <dgm:pt modelId="{D55665B1-3A5A-47A5-BB8F-0594D16FB2A1}" type="pres">
      <dgm:prSet presAssocID="{694BE67B-64E7-4845-AA6E-52526740894B}" presName="hierRoot2" presStyleCnt="0">
        <dgm:presLayoutVars>
          <dgm:hierBranch val="init"/>
        </dgm:presLayoutVars>
      </dgm:prSet>
      <dgm:spPr/>
    </dgm:pt>
    <dgm:pt modelId="{4A8DC26E-7405-475D-B946-C281A6CE4EE0}" type="pres">
      <dgm:prSet presAssocID="{694BE67B-64E7-4845-AA6E-52526740894B}" presName="rootComposite" presStyleCnt="0"/>
      <dgm:spPr/>
    </dgm:pt>
    <dgm:pt modelId="{DEA62166-6C34-40EB-924E-A722847B9A72}" type="pres">
      <dgm:prSet presAssocID="{694BE67B-64E7-4845-AA6E-52526740894B}" presName="rootText" presStyleLbl="node2" presStyleIdx="0" presStyleCnt="8" custScaleX="172424" custScaleY="172423">
        <dgm:presLayoutVars>
          <dgm:chPref val="3"/>
        </dgm:presLayoutVars>
      </dgm:prSet>
      <dgm:spPr>
        <a:prstGeom prst="roundRect">
          <a:avLst/>
        </a:prstGeom>
      </dgm:spPr>
    </dgm:pt>
    <dgm:pt modelId="{3D42916A-8893-481A-ACAE-D430B0641704}" type="pres">
      <dgm:prSet presAssocID="{694BE67B-64E7-4845-AA6E-52526740894B}" presName="rootConnector" presStyleLbl="node2" presStyleIdx="0" presStyleCnt="8"/>
      <dgm:spPr/>
    </dgm:pt>
    <dgm:pt modelId="{74A442C1-334F-4863-B660-FE942F2952F5}" type="pres">
      <dgm:prSet presAssocID="{694BE67B-64E7-4845-AA6E-52526740894B}" presName="hierChild4" presStyleCnt="0"/>
      <dgm:spPr/>
    </dgm:pt>
    <dgm:pt modelId="{226326DA-14A8-4A6C-92BC-ECBD2151108E}" type="pres">
      <dgm:prSet presAssocID="{694BE67B-64E7-4845-AA6E-52526740894B}" presName="hierChild5" presStyleCnt="0"/>
      <dgm:spPr/>
    </dgm:pt>
    <dgm:pt modelId="{B6BC4E9D-8736-43BF-8DF3-60961DBC0701}" type="pres">
      <dgm:prSet presAssocID="{EF1DF73B-C2FF-4A89-85B5-3A69AFF179E5}" presName="Name37" presStyleLbl="parChTrans1D2" presStyleIdx="1" presStyleCnt="8"/>
      <dgm:spPr/>
    </dgm:pt>
    <dgm:pt modelId="{816FC6F8-048C-4D0F-9388-0E99B0D76010}" type="pres">
      <dgm:prSet presAssocID="{A0867AA1-67AD-42C6-B328-ACD4120D826D}" presName="hierRoot2" presStyleCnt="0">
        <dgm:presLayoutVars>
          <dgm:hierBranch val="init"/>
        </dgm:presLayoutVars>
      </dgm:prSet>
      <dgm:spPr/>
    </dgm:pt>
    <dgm:pt modelId="{FB4EFEC8-8013-4898-9E40-9B8A7DB9EA49}" type="pres">
      <dgm:prSet presAssocID="{A0867AA1-67AD-42C6-B328-ACD4120D826D}" presName="rootComposite" presStyleCnt="0"/>
      <dgm:spPr/>
    </dgm:pt>
    <dgm:pt modelId="{4326A1E4-F6C3-4932-BA24-D1BF4570EB7F}" type="pres">
      <dgm:prSet presAssocID="{A0867AA1-67AD-42C6-B328-ACD4120D826D}" presName="rootText" presStyleLbl="node2" presStyleIdx="1" presStyleCnt="8" custScaleX="172424" custScaleY="172423">
        <dgm:presLayoutVars>
          <dgm:chPref val="3"/>
        </dgm:presLayoutVars>
      </dgm:prSet>
      <dgm:spPr>
        <a:prstGeom prst="roundRect">
          <a:avLst/>
        </a:prstGeom>
      </dgm:spPr>
    </dgm:pt>
    <dgm:pt modelId="{0836BE83-BDA4-4050-89D6-20ECF0A27816}" type="pres">
      <dgm:prSet presAssocID="{A0867AA1-67AD-42C6-B328-ACD4120D826D}" presName="rootConnector" presStyleLbl="node2" presStyleIdx="1" presStyleCnt="8"/>
      <dgm:spPr/>
    </dgm:pt>
    <dgm:pt modelId="{3F211B4B-6EF8-4F47-BED1-E0DD276E45E6}" type="pres">
      <dgm:prSet presAssocID="{A0867AA1-67AD-42C6-B328-ACD4120D826D}" presName="hierChild4" presStyleCnt="0"/>
      <dgm:spPr/>
    </dgm:pt>
    <dgm:pt modelId="{25F53ECB-4098-4257-8E5B-569A19BF5CAA}" type="pres">
      <dgm:prSet presAssocID="{A0867AA1-67AD-42C6-B328-ACD4120D826D}" presName="hierChild5" presStyleCnt="0"/>
      <dgm:spPr/>
    </dgm:pt>
    <dgm:pt modelId="{DF733411-43E1-43AD-8539-FE7346949F4C}" type="pres">
      <dgm:prSet presAssocID="{CEEC7136-FA7D-49A3-863C-5F9005A2101A}" presName="Name37" presStyleLbl="parChTrans1D2" presStyleIdx="2" presStyleCnt="8"/>
      <dgm:spPr/>
    </dgm:pt>
    <dgm:pt modelId="{939CD1A4-B0F2-4C2B-B021-27E70C2F3E3D}" type="pres">
      <dgm:prSet presAssocID="{175403AC-783D-412D-B62C-0B5F519E2BEA}" presName="hierRoot2" presStyleCnt="0">
        <dgm:presLayoutVars>
          <dgm:hierBranch val="init"/>
        </dgm:presLayoutVars>
      </dgm:prSet>
      <dgm:spPr/>
    </dgm:pt>
    <dgm:pt modelId="{8582A24B-224D-4160-9448-367ADFF96291}" type="pres">
      <dgm:prSet presAssocID="{175403AC-783D-412D-B62C-0B5F519E2BEA}" presName="rootComposite" presStyleCnt="0"/>
      <dgm:spPr/>
    </dgm:pt>
    <dgm:pt modelId="{BD301B56-5C81-4CA1-B7DD-DE12C5093753}" type="pres">
      <dgm:prSet presAssocID="{175403AC-783D-412D-B62C-0B5F519E2BEA}" presName="rootText" presStyleLbl="node2" presStyleIdx="2" presStyleCnt="8" custScaleX="172424" custScaleY="172423">
        <dgm:presLayoutVars>
          <dgm:chPref val="3"/>
        </dgm:presLayoutVars>
      </dgm:prSet>
      <dgm:spPr>
        <a:prstGeom prst="roundRect">
          <a:avLst/>
        </a:prstGeom>
      </dgm:spPr>
    </dgm:pt>
    <dgm:pt modelId="{9568B33E-85BE-4221-A4F0-52E38217F59C}" type="pres">
      <dgm:prSet presAssocID="{175403AC-783D-412D-B62C-0B5F519E2BEA}" presName="rootConnector" presStyleLbl="node2" presStyleIdx="2" presStyleCnt="8"/>
      <dgm:spPr/>
    </dgm:pt>
    <dgm:pt modelId="{C89A9B97-45FE-4B8C-AA0B-2BCEE74A88AD}" type="pres">
      <dgm:prSet presAssocID="{175403AC-783D-412D-B62C-0B5F519E2BEA}" presName="hierChild4" presStyleCnt="0"/>
      <dgm:spPr/>
    </dgm:pt>
    <dgm:pt modelId="{0C29ADAD-E9CA-4D12-92B3-440B803F87C7}" type="pres">
      <dgm:prSet presAssocID="{175403AC-783D-412D-B62C-0B5F519E2BEA}" presName="hierChild5" presStyleCnt="0"/>
      <dgm:spPr/>
    </dgm:pt>
    <dgm:pt modelId="{202A75D3-9173-40A9-954C-A5F219BDAFD4}" type="pres">
      <dgm:prSet presAssocID="{8A0EA8F3-924C-435C-AD00-14C202B37526}" presName="Name37" presStyleLbl="parChTrans1D2" presStyleIdx="3" presStyleCnt="8"/>
      <dgm:spPr/>
    </dgm:pt>
    <dgm:pt modelId="{39D471DF-C754-4520-80BC-B8FD1685A7E2}" type="pres">
      <dgm:prSet presAssocID="{11B9449B-435A-4574-908C-B041217FA317}" presName="hierRoot2" presStyleCnt="0">
        <dgm:presLayoutVars>
          <dgm:hierBranch val="init"/>
        </dgm:presLayoutVars>
      </dgm:prSet>
      <dgm:spPr/>
    </dgm:pt>
    <dgm:pt modelId="{3CE1032E-7587-4F76-A4B6-F7332D005DBF}" type="pres">
      <dgm:prSet presAssocID="{11B9449B-435A-4574-908C-B041217FA317}" presName="rootComposite" presStyleCnt="0"/>
      <dgm:spPr/>
    </dgm:pt>
    <dgm:pt modelId="{5CF02FF4-BD6F-4BB1-86A8-19D870F6983D}" type="pres">
      <dgm:prSet presAssocID="{11B9449B-435A-4574-908C-B041217FA317}" presName="rootText" presStyleLbl="node2" presStyleIdx="3" presStyleCnt="8" custScaleX="172424" custScaleY="172423">
        <dgm:presLayoutVars>
          <dgm:chPref val="3"/>
        </dgm:presLayoutVars>
      </dgm:prSet>
      <dgm:spPr>
        <a:prstGeom prst="roundRect">
          <a:avLst/>
        </a:prstGeom>
      </dgm:spPr>
    </dgm:pt>
    <dgm:pt modelId="{58A573D0-0C62-4D12-9009-B94FA081EC9F}" type="pres">
      <dgm:prSet presAssocID="{11B9449B-435A-4574-908C-B041217FA317}" presName="rootConnector" presStyleLbl="node2" presStyleIdx="3" presStyleCnt="8"/>
      <dgm:spPr/>
    </dgm:pt>
    <dgm:pt modelId="{6A23A7D3-11E0-450F-9958-E2A9A9DCD844}" type="pres">
      <dgm:prSet presAssocID="{11B9449B-435A-4574-908C-B041217FA317}" presName="hierChild4" presStyleCnt="0"/>
      <dgm:spPr/>
    </dgm:pt>
    <dgm:pt modelId="{58AE8898-00A3-4EBE-A244-08D73EA5BB2D}" type="pres">
      <dgm:prSet presAssocID="{11B9449B-435A-4574-908C-B041217FA317}" presName="hierChild5" presStyleCnt="0"/>
      <dgm:spPr/>
    </dgm:pt>
    <dgm:pt modelId="{3A41D239-1C14-4816-AF12-F370F4A1EB7B}" type="pres">
      <dgm:prSet presAssocID="{05640E00-1345-449A-B886-EFF7F1328648}" presName="Name37" presStyleLbl="parChTrans1D2" presStyleIdx="4" presStyleCnt="8"/>
      <dgm:spPr/>
    </dgm:pt>
    <dgm:pt modelId="{9DE46715-AB47-4A9B-BF64-4F1A24603CDD}" type="pres">
      <dgm:prSet presAssocID="{6B04B8BB-4C53-4368-BEAF-FCE2AF965271}" presName="hierRoot2" presStyleCnt="0">
        <dgm:presLayoutVars>
          <dgm:hierBranch val="init"/>
        </dgm:presLayoutVars>
      </dgm:prSet>
      <dgm:spPr/>
    </dgm:pt>
    <dgm:pt modelId="{D18CD181-DC81-432C-8B39-FAA8DBB4D992}" type="pres">
      <dgm:prSet presAssocID="{6B04B8BB-4C53-4368-BEAF-FCE2AF965271}" presName="rootComposite" presStyleCnt="0"/>
      <dgm:spPr/>
    </dgm:pt>
    <dgm:pt modelId="{A4B9FD97-FA2E-4FCE-A4E5-1E7A75D19F3C}" type="pres">
      <dgm:prSet presAssocID="{6B04B8BB-4C53-4368-BEAF-FCE2AF965271}" presName="rootText" presStyleLbl="node2" presStyleIdx="4" presStyleCnt="8" custScaleX="172424" custScaleY="172423">
        <dgm:presLayoutVars>
          <dgm:chPref val="3"/>
        </dgm:presLayoutVars>
      </dgm:prSet>
      <dgm:spPr>
        <a:prstGeom prst="roundRect">
          <a:avLst/>
        </a:prstGeom>
      </dgm:spPr>
    </dgm:pt>
    <dgm:pt modelId="{A3ABFDB9-9BF8-4424-88EF-83135460B09F}" type="pres">
      <dgm:prSet presAssocID="{6B04B8BB-4C53-4368-BEAF-FCE2AF965271}" presName="rootConnector" presStyleLbl="node2" presStyleIdx="4" presStyleCnt="8"/>
      <dgm:spPr/>
    </dgm:pt>
    <dgm:pt modelId="{68D6A533-BE2F-4412-B0A8-701EF55AD4AD}" type="pres">
      <dgm:prSet presAssocID="{6B04B8BB-4C53-4368-BEAF-FCE2AF965271}" presName="hierChild4" presStyleCnt="0"/>
      <dgm:spPr/>
    </dgm:pt>
    <dgm:pt modelId="{95240E09-46A5-44F6-AA81-16153D98B5AD}" type="pres">
      <dgm:prSet presAssocID="{6B04B8BB-4C53-4368-BEAF-FCE2AF965271}" presName="hierChild5" presStyleCnt="0"/>
      <dgm:spPr/>
    </dgm:pt>
    <dgm:pt modelId="{09A4A943-2FB4-4B85-A680-282EF5E70A6B}" type="pres">
      <dgm:prSet presAssocID="{43AEB821-9ED9-4AD1-8A95-D2D0D6E47BE3}" presName="Name37" presStyleLbl="parChTrans1D2" presStyleIdx="5" presStyleCnt="8"/>
      <dgm:spPr/>
    </dgm:pt>
    <dgm:pt modelId="{23D4E7CC-AA47-4A57-A3BA-782CD86482A9}" type="pres">
      <dgm:prSet presAssocID="{8C9C22C8-82EA-4932-8431-53A8A7AFFA03}" presName="hierRoot2" presStyleCnt="0">
        <dgm:presLayoutVars>
          <dgm:hierBranch val="init"/>
        </dgm:presLayoutVars>
      </dgm:prSet>
      <dgm:spPr/>
    </dgm:pt>
    <dgm:pt modelId="{D223B172-4904-4673-B818-5C1D1E42DDB3}" type="pres">
      <dgm:prSet presAssocID="{8C9C22C8-82EA-4932-8431-53A8A7AFFA03}" presName="rootComposite" presStyleCnt="0"/>
      <dgm:spPr/>
    </dgm:pt>
    <dgm:pt modelId="{41FD95E5-E187-4253-8AB8-74C715879C80}" type="pres">
      <dgm:prSet presAssocID="{8C9C22C8-82EA-4932-8431-53A8A7AFFA03}" presName="rootText" presStyleLbl="node2" presStyleIdx="5" presStyleCnt="8" custScaleX="172424" custScaleY="172423">
        <dgm:presLayoutVars>
          <dgm:chPref val="3"/>
        </dgm:presLayoutVars>
      </dgm:prSet>
      <dgm:spPr>
        <a:prstGeom prst="roundRect">
          <a:avLst/>
        </a:prstGeom>
      </dgm:spPr>
    </dgm:pt>
    <dgm:pt modelId="{78E51D3A-4B0C-46AD-990E-973DA2B3876F}" type="pres">
      <dgm:prSet presAssocID="{8C9C22C8-82EA-4932-8431-53A8A7AFFA03}" presName="rootConnector" presStyleLbl="node2" presStyleIdx="5" presStyleCnt="8"/>
      <dgm:spPr/>
    </dgm:pt>
    <dgm:pt modelId="{47A6814E-7984-4B26-BC77-415E0FC1B234}" type="pres">
      <dgm:prSet presAssocID="{8C9C22C8-82EA-4932-8431-53A8A7AFFA03}" presName="hierChild4" presStyleCnt="0"/>
      <dgm:spPr/>
    </dgm:pt>
    <dgm:pt modelId="{7075DFA6-432A-4BA8-B036-A44330C8E8CD}" type="pres">
      <dgm:prSet presAssocID="{8C9C22C8-82EA-4932-8431-53A8A7AFFA03}" presName="hierChild5" presStyleCnt="0"/>
      <dgm:spPr/>
    </dgm:pt>
    <dgm:pt modelId="{F4B643DE-414D-42DC-BBBC-173AD932B029}" type="pres">
      <dgm:prSet presAssocID="{057376DF-D757-407D-A487-F9339564B6A0}" presName="Name37" presStyleLbl="parChTrans1D2" presStyleIdx="6" presStyleCnt="8"/>
      <dgm:spPr/>
    </dgm:pt>
    <dgm:pt modelId="{A86B1445-0D1B-4D72-8BE1-F85AFC15A471}" type="pres">
      <dgm:prSet presAssocID="{0F58A11B-6ECE-49C3-B3B6-C26058D12625}" presName="hierRoot2" presStyleCnt="0">
        <dgm:presLayoutVars>
          <dgm:hierBranch val="init"/>
        </dgm:presLayoutVars>
      </dgm:prSet>
      <dgm:spPr/>
    </dgm:pt>
    <dgm:pt modelId="{E87A7165-DB2B-456B-BC6C-87D2AE3FBDCB}" type="pres">
      <dgm:prSet presAssocID="{0F58A11B-6ECE-49C3-B3B6-C26058D12625}" presName="rootComposite" presStyleCnt="0"/>
      <dgm:spPr/>
    </dgm:pt>
    <dgm:pt modelId="{1AE1324F-3C22-45D7-9334-E5FA00A4C6DA}" type="pres">
      <dgm:prSet presAssocID="{0F58A11B-6ECE-49C3-B3B6-C26058D12625}" presName="rootText" presStyleLbl="node2" presStyleIdx="6" presStyleCnt="8" custScaleX="172424" custScaleY="172423">
        <dgm:presLayoutVars>
          <dgm:chPref val="3"/>
        </dgm:presLayoutVars>
      </dgm:prSet>
      <dgm:spPr>
        <a:prstGeom prst="roundRect">
          <a:avLst/>
        </a:prstGeom>
      </dgm:spPr>
    </dgm:pt>
    <dgm:pt modelId="{5D46A495-CF0B-4DC3-A633-7F0B272A33CC}" type="pres">
      <dgm:prSet presAssocID="{0F58A11B-6ECE-49C3-B3B6-C26058D12625}" presName="rootConnector" presStyleLbl="node2" presStyleIdx="6" presStyleCnt="8"/>
      <dgm:spPr/>
    </dgm:pt>
    <dgm:pt modelId="{74C4539B-FA03-42D7-9237-6A6C86379035}" type="pres">
      <dgm:prSet presAssocID="{0F58A11B-6ECE-49C3-B3B6-C26058D12625}" presName="hierChild4" presStyleCnt="0"/>
      <dgm:spPr/>
    </dgm:pt>
    <dgm:pt modelId="{BC4D7531-4C51-4892-ADCF-EF1D02FF9BFF}" type="pres">
      <dgm:prSet presAssocID="{0F58A11B-6ECE-49C3-B3B6-C26058D12625}" presName="hierChild5" presStyleCnt="0"/>
      <dgm:spPr/>
    </dgm:pt>
    <dgm:pt modelId="{576303A4-61E7-4582-931F-B7F703E634FF}" type="pres">
      <dgm:prSet presAssocID="{3172DE59-91AD-49B5-93E6-84247AC268E6}" presName="Name37" presStyleLbl="parChTrans1D2" presStyleIdx="7" presStyleCnt="8"/>
      <dgm:spPr/>
    </dgm:pt>
    <dgm:pt modelId="{16531FCB-6086-4C4B-95F8-68A6C5B22190}" type="pres">
      <dgm:prSet presAssocID="{B8838C9C-F6CF-47C0-A941-09BABF7570BF}" presName="hierRoot2" presStyleCnt="0">
        <dgm:presLayoutVars>
          <dgm:hierBranch val="init"/>
        </dgm:presLayoutVars>
      </dgm:prSet>
      <dgm:spPr/>
    </dgm:pt>
    <dgm:pt modelId="{5DF5C3EF-15E0-4CA1-9421-BC78455D9193}" type="pres">
      <dgm:prSet presAssocID="{B8838C9C-F6CF-47C0-A941-09BABF7570BF}" presName="rootComposite" presStyleCnt="0"/>
      <dgm:spPr/>
    </dgm:pt>
    <dgm:pt modelId="{74DA5D54-58AC-424D-B97E-A33567FC201F}" type="pres">
      <dgm:prSet presAssocID="{B8838C9C-F6CF-47C0-A941-09BABF7570BF}" presName="rootText" presStyleLbl="node2" presStyleIdx="7" presStyleCnt="8" custScaleX="172424" custScaleY="172423">
        <dgm:presLayoutVars>
          <dgm:chPref val="3"/>
        </dgm:presLayoutVars>
      </dgm:prSet>
      <dgm:spPr>
        <a:prstGeom prst="roundRect">
          <a:avLst/>
        </a:prstGeom>
      </dgm:spPr>
    </dgm:pt>
    <dgm:pt modelId="{BCF10C45-1FCD-461F-975D-794EEE61B20D}" type="pres">
      <dgm:prSet presAssocID="{B8838C9C-F6CF-47C0-A941-09BABF7570BF}" presName="rootConnector" presStyleLbl="node2" presStyleIdx="7" presStyleCnt="8"/>
      <dgm:spPr/>
    </dgm:pt>
    <dgm:pt modelId="{F72CFE58-037B-470D-A72A-B13A2AB8F89D}" type="pres">
      <dgm:prSet presAssocID="{B8838C9C-F6CF-47C0-A941-09BABF7570BF}" presName="hierChild4" presStyleCnt="0"/>
      <dgm:spPr/>
    </dgm:pt>
    <dgm:pt modelId="{C878C30B-8B20-41F1-AE12-ED9A98ED7318}" type="pres">
      <dgm:prSet presAssocID="{B8838C9C-F6CF-47C0-A941-09BABF7570BF}" presName="hierChild5" presStyleCnt="0"/>
      <dgm:spPr/>
    </dgm:pt>
    <dgm:pt modelId="{D4417E39-2BFE-4A55-8BE5-2B5D8B6B174B}" type="pres">
      <dgm:prSet presAssocID="{D3CD970A-E906-4347-8D65-1E5C496A0220}" presName="hierChild3" presStyleCnt="0"/>
      <dgm:spPr/>
    </dgm:pt>
  </dgm:ptLst>
  <dgm:cxnLst>
    <dgm:cxn modelId="{5215CC03-0B69-4589-B142-19CA9A6FB2AF}" type="presOf" srcId="{8C9C22C8-82EA-4932-8431-53A8A7AFFA03}" destId="{78E51D3A-4B0C-46AD-990E-973DA2B3876F}" srcOrd="1" destOrd="0" presId="urn:microsoft.com/office/officeart/2005/8/layout/orgChart1"/>
    <dgm:cxn modelId="{F8045E07-37FE-4458-83CA-3D8D6AF0978A}" srcId="{25129200-8A59-4A31-87F0-2278F100DF7D}" destId="{D3CD970A-E906-4347-8D65-1E5C496A0220}" srcOrd="0" destOrd="0" parTransId="{CBA85314-F20D-408F-8C27-EB09892D23E7}" sibTransId="{DF4959DA-5F8D-496C-A0B7-E8002D511F58}"/>
    <dgm:cxn modelId="{29823008-D2A2-4E57-B739-A0853C27591A}" type="presOf" srcId="{694BE67B-64E7-4845-AA6E-52526740894B}" destId="{DEA62166-6C34-40EB-924E-A722847B9A72}" srcOrd="0" destOrd="0" presId="urn:microsoft.com/office/officeart/2005/8/layout/orgChart1"/>
    <dgm:cxn modelId="{A36EE409-F4F3-4C94-91FF-379322E6EBA4}" type="presOf" srcId="{EF1DF73B-C2FF-4A89-85B5-3A69AFF179E5}" destId="{B6BC4E9D-8736-43BF-8DF3-60961DBC0701}" srcOrd="0" destOrd="0" presId="urn:microsoft.com/office/officeart/2005/8/layout/orgChart1"/>
    <dgm:cxn modelId="{D919E814-6CAF-497E-8816-FF6F35708D26}" type="presOf" srcId="{05640E00-1345-449A-B886-EFF7F1328648}" destId="{3A41D239-1C14-4816-AF12-F370F4A1EB7B}" srcOrd="0" destOrd="0" presId="urn:microsoft.com/office/officeart/2005/8/layout/orgChart1"/>
    <dgm:cxn modelId="{D5443219-FF01-4959-83A6-A552ED523918}" type="presOf" srcId="{694BE67B-64E7-4845-AA6E-52526740894B}" destId="{3D42916A-8893-481A-ACAE-D430B0641704}" srcOrd="1" destOrd="0" presId="urn:microsoft.com/office/officeart/2005/8/layout/orgChart1"/>
    <dgm:cxn modelId="{17CCD61A-D8D5-41E3-826D-039E049486CF}" type="presOf" srcId="{CEEC7136-FA7D-49A3-863C-5F9005A2101A}" destId="{DF733411-43E1-43AD-8539-FE7346949F4C}" srcOrd="0" destOrd="0" presId="urn:microsoft.com/office/officeart/2005/8/layout/orgChart1"/>
    <dgm:cxn modelId="{53112D26-93FA-4083-AF3A-1A89B24C8F44}" srcId="{D3CD970A-E906-4347-8D65-1E5C496A0220}" destId="{8C9C22C8-82EA-4932-8431-53A8A7AFFA03}" srcOrd="5" destOrd="0" parTransId="{43AEB821-9ED9-4AD1-8A95-D2D0D6E47BE3}" sibTransId="{90B777EA-C765-4D8A-AE7D-968690A2D500}"/>
    <dgm:cxn modelId="{4DF43827-5593-4FD6-8331-692A91CEAB36}" type="presOf" srcId="{3172DE59-91AD-49B5-93E6-84247AC268E6}" destId="{576303A4-61E7-4582-931F-B7F703E634FF}" srcOrd="0" destOrd="0" presId="urn:microsoft.com/office/officeart/2005/8/layout/orgChart1"/>
    <dgm:cxn modelId="{07DFC02F-8D5E-4035-A739-D8383330951D}" type="presOf" srcId="{11B9449B-435A-4574-908C-B041217FA317}" destId="{5CF02FF4-BD6F-4BB1-86A8-19D870F6983D}" srcOrd="0" destOrd="0" presId="urn:microsoft.com/office/officeart/2005/8/layout/orgChart1"/>
    <dgm:cxn modelId="{A0354C35-36A8-40F3-861C-C09CFD49BDB7}" srcId="{D3CD970A-E906-4347-8D65-1E5C496A0220}" destId="{0F58A11B-6ECE-49C3-B3B6-C26058D12625}" srcOrd="6" destOrd="0" parTransId="{057376DF-D757-407D-A487-F9339564B6A0}" sibTransId="{C94DCA4A-D36A-43F8-8F57-22429F1DA3E3}"/>
    <dgm:cxn modelId="{9C9DE03C-A913-4586-B2E9-51EAF4196BFA}" type="presOf" srcId="{0F58A11B-6ECE-49C3-B3B6-C26058D12625}" destId="{5D46A495-CF0B-4DC3-A633-7F0B272A33CC}" srcOrd="1" destOrd="0" presId="urn:microsoft.com/office/officeart/2005/8/layout/orgChart1"/>
    <dgm:cxn modelId="{565B8C3D-FF9C-47F5-A56C-74E7C82DBD67}" type="presOf" srcId="{0F58A11B-6ECE-49C3-B3B6-C26058D12625}" destId="{1AE1324F-3C22-45D7-9334-E5FA00A4C6DA}" srcOrd="0" destOrd="0" presId="urn:microsoft.com/office/officeart/2005/8/layout/orgChart1"/>
    <dgm:cxn modelId="{9EEA2A3E-03FC-407B-B3EC-F902395CAEF0}" type="presOf" srcId="{6B04B8BB-4C53-4368-BEAF-FCE2AF965271}" destId="{A3ABFDB9-9BF8-4424-88EF-83135460B09F}" srcOrd="1" destOrd="0" presId="urn:microsoft.com/office/officeart/2005/8/layout/orgChart1"/>
    <dgm:cxn modelId="{91EC2B61-BB4F-4642-A6A0-B0C953D9B191}" srcId="{D3CD970A-E906-4347-8D65-1E5C496A0220}" destId="{175403AC-783D-412D-B62C-0B5F519E2BEA}" srcOrd="2" destOrd="0" parTransId="{CEEC7136-FA7D-49A3-863C-5F9005A2101A}" sibTransId="{CBE2A874-768A-41BC-ADFF-666589A5C23B}"/>
    <dgm:cxn modelId="{8A904A44-0348-4B87-B083-C45BB657CD35}" type="presOf" srcId="{D3CD970A-E906-4347-8D65-1E5C496A0220}" destId="{343DD901-118E-4428-94A3-75E3F6102E06}" srcOrd="0" destOrd="0" presId="urn:microsoft.com/office/officeart/2005/8/layout/orgChart1"/>
    <dgm:cxn modelId="{168C2768-9E93-433F-85BB-93FB94F0C7FF}" type="presOf" srcId="{43AEB821-9ED9-4AD1-8A95-D2D0D6E47BE3}" destId="{09A4A943-2FB4-4B85-A680-282EF5E70A6B}" srcOrd="0" destOrd="0" presId="urn:microsoft.com/office/officeart/2005/8/layout/orgChart1"/>
    <dgm:cxn modelId="{C05C4849-C09D-443E-8322-2DFCCAA6C6FE}" type="presOf" srcId="{8C9C22C8-82EA-4932-8431-53A8A7AFFA03}" destId="{41FD95E5-E187-4253-8AB8-74C715879C80}" srcOrd="0" destOrd="0" presId="urn:microsoft.com/office/officeart/2005/8/layout/orgChart1"/>
    <dgm:cxn modelId="{3BCF0A6B-A8F2-4BDC-8C4D-C1E24CCE6F1E}" srcId="{D3CD970A-E906-4347-8D65-1E5C496A0220}" destId="{B8838C9C-F6CF-47C0-A941-09BABF7570BF}" srcOrd="7" destOrd="0" parTransId="{3172DE59-91AD-49B5-93E6-84247AC268E6}" sibTransId="{4C216048-EA4C-4CD1-BCA6-FFEC07523332}"/>
    <dgm:cxn modelId="{B513774E-BD08-4379-85A9-D3F986A70DA8}" srcId="{D3CD970A-E906-4347-8D65-1E5C496A0220}" destId="{11B9449B-435A-4574-908C-B041217FA317}" srcOrd="3" destOrd="0" parTransId="{8A0EA8F3-924C-435C-AD00-14C202B37526}" sibTransId="{289E43AF-7CC5-45E6-8FFF-5854B9EDC04E}"/>
    <dgm:cxn modelId="{02687F6E-6AF0-408F-BBC4-2D79D222EBF6}" type="presOf" srcId="{8A0EA8F3-924C-435C-AD00-14C202B37526}" destId="{202A75D3-9173-40A9-954C-A5F219BDAFD4}" srcOrd="0" destOrd="0" presId="urn:microsoft.com/office/officeart/2005/8/layout/orgChart1"/>
    <dgm:cxn modelId="{36A1BC52-B8AC-4C64-81E5-DE3290F624FC}" type="presOf" srcId="{A0867AA1-67AD-42C6-B328-ACD4120D826D}" destId="{4326A1E4-F6C3-4932-BA24-D1BF4570EB7F}" srcOrd="0" destOrd="0" presId="urn:microsoft.com/office/officeart/2005/8/layout/orgChart1"/>
    <dgm:cxn modelId="{71088F83-0644-44DD-8684-3DD01259E902}" type="presOf" srcId="{175403AC-783D-412D-B62C-0B5F519E2BEA}" destId="{BD301B56-5C81-4CA1-B7DD-DE12C5093753}" srcOrd="0" destOrd="0" presId="urn:microsoft.com/office/officeart/2005/8/layout/orgChart1"/>
    <dgm:cxn modelId="{2D2A1F84-AFFE-4CB0-82A9-C67FA28F0EDC}" type="presOf" srcId="{11B9449B-435A-4574-908C-B041217FA317}" destId="{58A573D0-0C62-4D12-9009-B94FA081EC9F}" srcOrd="1" destOrd="0" presId="urn:microsoft.com/office/officeart/2005/8/layout/orgChart1"/>
    <dgm:cxn modelId="{1C15E988-7FD3-458A-A8ED-311DB53F482E}" type="presOf" srcId="{B8838C9C-F6CF-47C0-A941-09BABF7570BF}" destId="{BCF10C45-1FCD-461F-975D-794EEE61B20D}" srcOrd="1" destOrd="0" presId="urn:microsoft.com/office/officeart/2005/8/layout/orgChart1"/>
    <dgm:cxn modelId="{78442E89-29D0-406D-B67A-461D87AC77AE}" srcId="{D3CD970A-E906-4347-8D65-1E5C496A0220}" destId="{694BE67B-64E7-4845-AA6E-52526740894B}" srcOrd="0" destOrd="0" parTransId="{0F6A3DA9-3EF5-4B90-BF4A-6A83293E6269}" sibTransId="{43CF8822-B181-4385-A523-EAF29E340F91}"/>
    <dgm:cxn modelId="{E1508196-6B96-4990-9FEC-2B6F65E578E4}" srcId="{D3CD970A-E906-4347-8D65-1E5C496A0220}" destId="{A0867AA1-67AD-42C6-B328-ACD4120D826D}" srcOrd="1" destOrd="0" parTransId="{EF1DF73B-C2FF-4A89-85B5-3A69AFF179E5}" sibTransId="{A220DEB8-03CB-405F-A219-8376E9FA2E4C}"/>
    <dgm:cxn modelId="{F0252FAD-7DBE-4610-BD13-0751C6B7BC35}" type="presOf" srcId="{175403AC-783D-412D-B62C-0B5F519E2BEA}" destId="{9568B33E-85BE-4221-A4F0-52E38217F59C}" srcOrd="1" destOrd="0" presId="urn:microsoft.com/office/officeart/2005/8/layout/orgChart1"/>
    <dgm:cxn modelId="{60046DB0-48A1-44C7-97EC-6732C98FC831}" type="presOf" srcId="{B8838C9C-F6CF-47C0-A941-09BABF7570BF}" destId="{74DA5D54-58AC-424D-B97E-A33567FC201F}" srcOrd="0" destOrd="0" presId="urn:microsoft.com/office/officeart/2005/8/layout/orgChart1"/>
    <dgm:cxn modelId="{D27CE7BE-4701-4824-A81B-1F70BD90F67F}" srcId="{D3CD970A-E906-4347-8D65-1E5C496A0220}" destId="{6B04B8BB-4C53-4368-BEAF-FCE2AF965271}" srcOrd="4" destOrd="0" parTransId="{05640E00-1345-449A-B886-EFF7F1328648}" sibTransId="{A42CFC48-9FBD-4E30-9AF5-8B10B93C5AD2}"/>
    <dgm:cxn modelId="{823460C8-A279-43DF-A673-6DC3EB9319DF}" type="presOf" srcId="{057376DF-D757-407D-A487-F9339564B6A0}" destId="{F4B643DE-414D-42DC-BBBC-173AD932B029}" srcOrd="0" destOrd="0" presId="urn:microsoft.com/office/officeart/2005/8/layout/orgChart1"/>
    <dgm:cxn modelId="{B1173DCC-8C41-40C7-8D84-8E38942F9495}" type="presOf" srcId="{25129200-8A59-4A31-87F0-2278F100DF7D}" destId="{A904C079-2312-47EC-9735-BF81624167AC}" srcOrd="0" destOrd="0" presId="urn:microsoft.com/office/officeart/2005/8/layout/orgChart1"/>
    <dgm:cxn modelId="{33E80CDE-BDF9-4BD3-86E8-2CAE63BE9B7C}" type="presOf" srcId="{6B04B8BB-4C53-4368-BEAF-FCE2AF965271}" destId="{A4B9FD97-FA2E-4FCE-A4E5-1E7A75D19F3C}" srcOrd="0" destOrd="0" presId="urn:microsoft.com/office/officeart/2005/8/layout/orgChart1"/>
    <dgm:cxn modelId="{BE16C3E1-C6FE-4521-A929-FFA307A9AEC8}" type="presOf" srcId="{D3CD970A-E906-4347-8D65-1E5C496A0220}" destId="{DFBA6EE8-FE30-4E91-9324-D94F870FAA77}" srcOrd="1" destOrd="0" presId="urn:microsoft.com/office/officeart/2005/8/layout/orgChart1"/>
    <dgm:cxn modelId="{98BC1CEE-1210-49CF-8ECB-D2086D346D5C}" type="presOf" srcId="{0F6A3DA9-3EF5-4B90-BF4A-6A83293E6269}" destId="{52DD1E41-B5BE-44E5-BD85-013BBE9729DD}" srcOrd="0" destOrd="0" presId="urn:microsoft.com/office/officeart/2005/8/layout/orgChart1"/>
    <dgm:cxn modelId="{5B6EF0F6-F198-4DF8-B003-06CB30DBE0C4}" type="presOf" srcId="{A0867AA1-67AD-42C6-B328-ACD4120D826D}" destId="{0836BE83-BDA4-4050-89D6-20ECF0A27816}" srcOrd="1" destOrd="0" presId="urn:microsoft.com/office/officeart/2005/8/layout/orgChart1"/>
    <dgm:cxn modelId="{5FD735CC-4FF1-4F2D-B714-5A06391D6785}" type="presParOf" srcId="{A904C079-2312-47EC-9735-BF81624167AC}" destId="{6B2DE36B-E063-481B-A426-467DE947194B}" srcOrd="0" destOrd="0" presId="urn:microsoft.com/office/officeart/2005/8/layout/orgChart1"/>
    <dgm:cxn modelId="{1AD5DEA0-51A9-478C-BDB7-7FCDE936B056}" type="presParOf" srcId="{6B2DE36B-E063-481B-A426-467DE947194B}" destId="{F1AC94E4-1DF5-40D8-850C-77601B76C0F8}" srcOrd="0" destOrd="0" presId="urn:microsoft.com/office/officeart/2005/8/layout/orgChart1"/>
    <dgm:cxn modelId="{C6042B4A-4630-4724-8800-FFB38B07C022}" type="presParOf" srcId="{F1AC94E4-1DF5-40D8-850C-77601B76C0F8}" destId="{343DD901-118E-4428-94A3-75E3F6102E06}" srcOrd="0" destOrd="0" presId="urn:microsoft.com/office/officeart/2005/8/layout/orgChart1"/>
    <dgm:cxn modelId="{19ED6B82-2604-48DB-A8C6-2619AF88CA81}" type="presParOf" srcId="{F1AC94E4-1DF5-40D8-850C-77601B76C0F8}" destId="{DFBA6EE8-FE30-4E91-9324-D94F870FAA77}" srcOrd="1" destOrd="0" presId="urn:microsoft.com/office/officeart/2005/8/layout/orgChart1"/>
    <dgm:cxn modelId="{77DD7312-74B2-4513-B254-75776FDBCC06}" type="presParOf" srcId="{6B2DE36B-E063-481B-A426-467DE947194B}" destId="{CECAE83A-C691-4788-9461-E3D1A7570B0B}" srcOrd="1" destOrd="0" presId="urn:microsoft.com/office/officeart/2005/8/layout/orgChart1"/>
    <dgm:cxn modelId="{C752BBA8-9647-41A9-A5D0-D006350DBF84}" type="presParOf" srcId="{CECAE83A-C691-4788-9461-E3D1A7570B0B}" destId="{52DD1E41-B5BE-44E5-BD85-013BBE9729DD}" srcOrd="0" destOrd="0" presId="urn:microsoft.com/office/officeart/2005/8/layout/orgChart1"/>
    <dgm:cxn modelId="{D93FE06E-B780-4724-ABC8-E360D884826B}" type="presParOf" srcId="{CECAE83A-C691-4788-9461-E3D1A7570B0B}" destId="{D55665B1-3A5A-47A5-BB8F-0594D16FB2A1}" srcOrd="1" destOrd="0" presId="urn:microsoft.com/office/officeart/2005/8/layout/orgChart1"/>
    <dgm:cxn modelId="{A9A355CF-E69B-4F98-A7C0-00D04B9A58BD}" type="presParOf" srcId="{D55665B1-3A5A-47A5-BB8F-0594D16FB2A1}" destId="{4A8DC26E-7405-475D-B946-C281A6CE4EE0}" srcOrd="0" destOrd="0" presId="urn:microsoft.com/office/officeart/2005/8/layout/orgChart1"/>
    <dgm:cxn modelId="{D97C5005-B3A6-4E2A-82AD-71E5F5750A5D}" type="presParOf" srcId="{4A8DC26E-7405-475D-B946-C281A6CE4EE0}" destId="{DEA62166-6C34-40EB-924E-A722847B9A72}" srcOrd="0" destOrd="0" presId="urn:microsoft.com/office/officeart/2005/8/layout/orgChart1"/>
    <dgm:cxn modelId="{85135D09-A0DA-463C-8435-9E01C2082B03}" type="presParOf" srcId="{4A8DC26E-7405-475D-B946-C281A6CE4EE0}" destId="{3D42916A-8893-481A-ACAE-D430B0641704}" srcOrd="1" destOrd="0" presId="urn:microsoft.com/office/officeart/2005/8/layout/orgChart1"/>
    <dgm:cxn modelId="{3D7BEA3C-C88A-4E75-8944-EF2D1363A21B}" type="presParOf" srcId="{D55665B1-3A5A-47A5-BB8F-0594D16FB2A1}" destId="{74A442C1-334F-4863-B660-FE942F2952F5}" srcOrd="1" destOrd="0" presId="urn:microsoft.com/office/officeart/2005/8/layout/orgChart1"/>
    <dgm:cxn modelId="{8F06CBB7-EB1A-4F12-90C2-7A626D7D26ED}" type="presParOf" srcId="{D55665B1-3A5A-47A5-BB8F-0594D16FB2A1}" destId="{226326DA-14A8-4A6C-92BC-ECBD2151108E}" srcOrd="2" destOrd="0" presId="urn:microsoft.com/office/officeart/2005/8/layout/orgChart1"/>
    <dgm:cxn modelId="{E94EB8A8-2797-464C-A4BA-CFF6CD654336}" type="presParOf" srcId="{CECAE83A-C691-4788-9461-E3D1A7570B0B}" destId="{B6BC4E9D-8736-43BF-8DF3-60961DBC0701}" srcOrd="2" destOrd="0" presId="urn:microsoft.com/office/officeart/2005/8/layout/orgChart1"/>
    <dgm:cxn modelId="{4E1EDE9A-EAE6-493C-BF89-23B6E19189D2}" type="presParOf" srcId="{CECAE83A-C691-4788-9461-E3D1A7570B0B}" destId="{816FC6F8-048C-4D0F-9388-0E99B0D76010}" srcOrd="3" destOrd="0" presId="urn:microsoft.com/office/officeart/2005/8/layout/orgChart1"/>
    <dgm:cxn modelId="{F666FCA6-F4F3-4C20-ADAE-2B48C18F4F25}" type="presParOf" srcId="{816FC6F8-048C-4D0F-9388-0E99B0D76010}" destId="{FB4EFEC8-8013-4898-9E40-9B8A7DB9EA49}" srcOrd="0" destOrd="0" presId="urn:microsoft.com/office/officeart/2005/8/layout/orgChart1"/>
    <dgm:cxn modelId="{071AC4F1-EA12-434A-A9FD-815CC9CB0B7F}" type="presParOf" srcId="{FB4EFEC8-8013-4898-9E40-9B8A7DB9EA49}" destId="{4326A1E4-F6C3-4932-BA24-D1BF4570EB7F}" srcOrd="0" destOrd="0" presId="urn:microsoft.com/office/officeart/2005/8/layout/orgChart1"/>
    <dgm:cxn modelId="{E5DD139B-E498-4C91-BE5B-4B2961587A97}" type="presParOf" srcId="{FB4EFEC8-8013-4898-9E40-9B8A7DB9EA49}" destId="{0836BE83-BDA4-4050-89D6-20ECF0A27816}" srcOrd="1" destOrd="0" presId="urn:microsoft.com/office/officeart/2005/8/layout/orgChart1"/>
    <dgm:cxn modelId="{07298619-5DAB-48A0-9EDD-1F66944A7918}" type="presParOf" srcId="{816FC6F8-048C-4D0F-9388-0E99B0D76010}" destId="{3F211B4B-6EF8-4F47-BED1-E0DD276E45E6}" srcOrd="1" destOrd="0" presId="urn:microsoft.com/office/officeart/2005/8/layout/orgChart1"/>
    <dgm:cxn modelId="{BBF2E129-1273-47EC-A17B-2C18C7E9189C}" type="presParOf" srcId="{816FC6F8-048C-4D0F-9388-0E99B0D76010}" destId="{25F53ECB-4098-4257-8E5B-569A19BF5CAA}" srcOrd="2" destOrd="0" presId="urn:microsoft.com/office/officeart/2005/8/layout/orgChart1"/>
    <dgm:cxn modelId="{7ED474A9-AF46-478E-AD6B-BE2C46BA9446}" type="presParOf" srcId="{CECAE83A-C691-4788-9461-E3D1A7570B0B}" destId="{DF733411-43E1-43AD-8539-FE7346949F4C}" srcOrd="4" destOrd="0" presId="urn:microsoft.com/office/officeart/2005/8/layout/orgChart1"/>
    <dgm:cxn modelId="{66B07DC1-9EAE-4AE6-8686-D66CD16D7AB0}" type="presParOf" srcId="{CECAE83A-C691-4788-9461-E3D1A7570B0B}" destId="{939CD1A4-B0F2-4C2B-B021-27E70C2F3E3D}" srcOrd="5" destOrd="0" presId="urn:microsoft.com/office/officeart/2005/8/layout/orgChart1"/>
    <dgm:cxn modelId="{85C31B03-AD43-439A-B022-F2E87F8FA98B}" type="presParOf" srcId="{939CD1A4-B0F2-4C2B-B021-27E70C2F3E3D}" destId="{8582A24B-224D-4160-9448-367ADFF96291}" srcOrd="0" destOrd="0" presId="urn:microsoft.com/office/officeart/2005/8/layout/orgChart1"/>
    <dgm:cxn modelId="{2CAEE91A-642C-45E4-9032-7EE09A2A32BD}" type="presParOf" srcId="{8582A24B-224D-4160-9448-367ADFF96291}" destId="{BD301B56-5C81-4CA1-B7DD-DE12C5093753}" srcOrd="0" destOrd="0" presId="urn:microsoft.com/office/officeart/2005/8/layout/orgChart1"/>
    <dgm:cxn modelId="{07BAA56B-6A6E-4E39-82FE-9C6B17519FD6}" type="presParOf" srcId="{8582A24B-224D-4160-9448-367ADFF96291}" destId="{9568B33E-85BE-4221-A4F0-52E38217F59C}" srcOrd="1" destOrd="0" presId="urn:microsoft.com/office/officeart/2005/8/layout/orgChart1"/>
    <dgm:cxn modelId="{47B39FCA-6CF6-409B-9903-701EF8A3CAF9}" type="presParOf" srcId="{939CD1A4-B0F2-4C2B-B021-27E70C2F3E3D}" destId="{C89A9B97-45FE-4B8C-AA0B-2BCEE74A88AD}" srcOrd="1" destOrd="0" presId="urn:microsoft.com/office/officeart/2005/8/layout/orgChart1"/>
    <dgm:cxn modelId="{A2C68967-EA38-462F-B2AD-204A25054130}" type="presParOf" srcId="{939CD1A4-B0F2-4C2B-B021-27E70C2F3E3D}" destId="{0C29ADAD-E9CA-4D12-92B3-440B803F87C7}" srcOrd="2" destOrd="0" presId="urn:microsoft.com/office/officeart/2005/8/layout/orgChart1"/>
    <dgm:cxn modelId="{A01DC4CF-EBA1-4BDB-9507-68E3D2838A81}" type="presParOf" srcId="{CECAE83A-C691-4788-9461-E3D1A7570B0B}" destId="{202A75D3-9173-40A9-954C-A5F219BDAFD4}" srcOrd="6" destOrd="0" presId="urn:microsoft.com/office/officeart/2005/8/layout/orgChart1"/>
    <dgm:cxn modelId="{5EED2CDC-04DA-4EF1-B006-19C3F9098930}" type="presParOf" srcId="{CECAE83A-C691-4788-9461-E3D1A7570B0B}" destId="{39D471DF-C754-4520-80BC-B8FD1685A7E2}" srcOrd="7" destOrd="0" presId="urn:microsoft.com/office/officeart/2005/8/layout/orgChart1"/>
    <dgm:cxn modelId="{A4700E95-4A70-49AB-9F42-6ACF0D57999F}" type="presParOf" srcId="{39D471DF-C754-4520-80BC-B8FD1685A7E2}" destId="{3CE1032E-7587-4F76-A4B6-F7332D005DBF}" srcOrd="0" destOrd="0" presId="urn:microsoft.com/office/officeart/2005/8/layout/orgChart1"/>
    <dgm:cxn modelId="{C8E4F5B8-F567-4310-8770-E54B3078DA6D}" type="presParOf" srcId="{3CE1032E-7587-4F76-A4B6-F7332D005DBF}" destId="{5CF02FF4-BD6F-4BB1-86A8-19D870F6983D}" srcOrd="0" destOrd="0" presId="urn:microsoft.com/office/officeart/2005/8/layout/orgChart1"/>
    <dgm:cxn modelId="{F74B7BB5-65A7-4B3A-B8D6-84419E6E0B0A}" type="presParOf" srcId="{3CE1032E-7587-4F76-A4B6-F7332D005DBF}" destId="{58A573D0-0C62-4D12-9009-B94FA081EC9F}" srcOrd="1" destOrd="0" presId="urn:microsoft.com/office/officeart/2005/8/layout/orgChart1"/>
    <dgm:cxn modelId="{EE09023B-D7DA-4A2B-8644-96BC1F352A85}" type="presParOf" srcId="{39D471DF-C754-4520-80BC-B8FD1685A7E2}" destId="{6A23A7D3-11E0-450F-9958-E2A9A9DCD844}" srcOrd="1" destOrd="0" presId="urn:microsoft.com/office/officeart/2005/8/layout/orgChart1"/>
    <dgm:cxn modelId="{05F72F46-E5D0-4380-B934-D87768CB5B81}" type="presParOf" srcId="{39D471DF-C754-4520-80BC-B8FD1685A7E2}" destId="{58AE8898-00A3-4EBE-A244-08D73EA5BB2D}" srcOrd="2" destOrd="0" presId="urn:microsoft.com/office/officeart/2005/8/layout/orgChart1"/>
    <dgm:cxn modelId="{E0D9C975-0191-49BE-BE1D-DCA96C3425DA}" type="presParOf" srcId="{CECAE83A-C691-4788-9461-E3D1A7570B0B}" destId="{3A41D239-1C14-4816-AF12-F370F4A1EB7B}" srcOrd="8" destOrd="0" presId="urn:microsoft.com/office/officeart/2005/8/layout/orgChart1"/>
    <dgm:cxn modelId="{970C519A-DABD-4FB5-82A3-53E1A76FB85F}" type="presParOf" srcId="{CECAE83A-C691-4788-9461-E3D1A7570B0B}" destId="{9DE46715-AB47-4A9B-BF64-4F1A24603CDD}" srcOrd="9" destOrd="0" presId="urn:microsoft.com/office/officeart/2005/8/layout/orgChart1"/>
    <dgm:cxn modelId="{1142AFCB-FD7F-4102-A235-60B36739D95B}" type="presParOf" srcId="{9DE46715-AB47-4A9B-BF64-4F1A24603CDD}" destId="{D18CD181-DC81-432C-8B39-FAA8DBB4D992}" srcOrd="0" destOrd="0" presId="urn:microsoft.com/office/officeart/2005/8/layout/orgChart1"/>
    <dgm:cxn modelId="{81A5B40C-A27B-419D-A731-A0BE1FDD7B70}" type="presParOf" srcId="{D18CD181-DC81-432C-8B39-FAA8DBB4D992}" destId="{A4B9FD97-FA2E-4FCE-A4E5-1E7A75D19F3C}" srcOrd="0" destOrd="0" presId="urn:microsoft.com/office/officeart/2005/8/layout/orgChart1"/>
    <dgm:cxn modelId="{377D1179-0B88-483D-8C89-4DB65375D9E8}" type="presParOf" srcId="{D18CD181-DC81-432C-8B39-FAA8DBB4D992}" destId="{A3ABFDB9-9BF8-4424-88EF-83135460B09F}" srcOrd="1" destOrd="0" presId="urn:microsoft.com/office/officeart/2005/8/layout/orgChart1"/>
    <dgm:cxn modelId="{F77E29F6-0A4A-469C-A4B9-B2ED0A9F8B32}" type="presParOf" srcId="{9DE46715-AB47-4A9B-BF64-4F1A24603CDD}" destId="{68D6A533-BE2F-4412-B0A8-701EF55AD4AD}" srcOrd="1" destOrd="0" presId="urn:microsoft.com/office/officeart/2005/8/layout/orgChart1"/>
    <dgm:cxn modelId="{1825A33A-2FF9-484B-9424-E30051300D51}" type="presParOf" srcId="{9DE46715-AB47-4A9B-BF64-4F1A24603CDD}" destId="{95240E09-46A5-44F6-AA81-16153D98B5AD}" srcOrd="2" destOrd="0" presId="urn:microsoft.com/office/officeart/2005/8/layout/orgChart1"/>
    <dgm:cxn modelId="{DDEA60F2-65C9-4E80-872D-965F26237F66}" type="presParOf" srcId="{CECAE83A-C691-4788-9461-E3D1A7570B0B}" destId="{09A4A943-2FB4-4B85-A680-282EF5E70A6B}" srcOrd="10" destOrd="0" presId="urn:microsoft.com/office/officeart/2005/8/layout/orgChart1"/>
    <dgm:cxn modelId="{1C704D4F-6282-44A6-A8C5-0FAD57BC0BF4}" type="presParOf" srcId="{CECAE83A-C691-4788-9461-E3D1A7570B0B}" destId="{23D4E7CC-AA47-4A57-A3BA-782CD86482A9}" srcOrd="11" destOrd="0" presId="urn:microsoft.com/office/officeart/2005/8/layout/orgChart1"/>
    <dgm:cxn modelId="{2F9D7037-4415-44C2-8A51-3A7D3F64ED9E}" type="presParOf" srcId="{23D4E7CC-AA47-4A57-A3BA-782CD86482A9}" destId="{D223B172-4904-4673-B818-5C1D1E42DDB3}" srcOrd="0" destOrd="0" presId="urn:microsoft.com/office/officeart/2005/8/layout/orgChart1"/>
    <dgm:cxn modelId="{35F7C3CA-85D3-4068-A47C-5DCFC022C2D4}" type="presParOf" srcId="{D223B172-4904-4673-B818-5C1D1E42DDB3}" destId="{41FD95E5-E187-4253-8AB8-74C715879C80}" srcOrd="0" destOrd="0" presId="urn:microsoft.com/office/officeart/2005/8/layout/orgChart1"/>
    <dgm:cxn modelId="{01740A1C-0D5A-4BED-9754-51A2FEB7F5E8}" type="presParOf" srcId="{D223B172-4904-4673-B818-5C1D1E42DDB3}" destId="{78E51D3A-4B0C-46AD-990E-973DA2B3876F}" srcOrd="1" destOrd="0" presId="urn:microsoft.com/office/officeart/2005/8/layout/orgChart1"/>
    <dgm:cxn modelId="{2225278B-7E58-4606-9CA1-45948F57AF96}" type="presParOf" srcId="{23D4E7CC-AA47-4A57-A3BA-782CD86482A9}" destId="{47A6814E-7984-4B26-BC77-415E0FC1B234}" srcOrd="1" destOrd="0" presId="urn:microsoft.com/office/officeart/2005/8/layout/orgChart1"/>
    <dgm:cxn modelId="{C592F015-D8D7-4E3E-82B6-E4F284AC5F41}" type="presParOf" srcId="{23D4E7CC-AA47-4A57-A3BA-782CD86482A9}" destId="{7075DFA6-432A-4BA8-B036-A44330C8E8CD}" srcOrd="2" destOrd="0" presId="urn:microsoft.com/office/officeart/2005/8/layout/orgChart1"/>
    <dgm:cxn modelId="{53962384-10B0-46BC-BFBA-8DE15E67234C}" type="presParOf" srcId="{CECAE83A-C691-4788-9461-E3D1A7570B0B}" destId="{F4B643DE-414D-42DC-BBBC-173AD932B029}" srcOrd="12" destOrd="0" presId="urn:microsoft.com/office/officeart/2005/8/layout/orgChart1"/>
    <dgm:cxn modelId="{6A5E14ED-A20D-4389-8402-8823FBCBE0B8}" type="presParOf" srcId="{CECAE83A-C691-4788-9461-E3D1A7570B0B}" destId="{A86B1445-0D1B-4D72-8BE1-F85AFC15A471}" srcOrd="13" destOrd="0" presId="urn:microsoft.com/office/officeart/2005/8/layout/orgChart1"/>
    <dgm:cxn modelId="{C5BDC144-647E-4691-9588-67BA20845DB9}" type="presParOf" srcId="{A86B1445-0D1B-4D72-8BE1-F85AFC15A471}" destId="{E87A7165-DB2B-456B-BC6C-87D2AE3FBDCB}" srcOrd="0" destOrd="0" presId="urn:microsoft.com/office/officeart/2005/8/layout/orgChart1"/>
    <dgm:cxn modelId="{9BD3CD05-89FD-4257-8EB8-F24DFBAE06AA}" type="presParOf" srcId="{E87A7165-DB2B-456B-BC6C-87D2AE3FBDCB}" destId="{1AE1324F-3C22-45D7-9334-E5FA00A4C6DA}" srcOrd="0" destOrd="0" presId="urn:microsoft.com/office/officeart/2005/8/layout/orgChart1"/>
    <dgm:cxn modelId="{925F96FF-6FCC-4ACC-888A-970D22EF9D0E}" type="presParOf" srcId="{E87A7165-DB2B-456B-BC6C-87D2AE3FBDCB}" destId="{5D46A495-CF0B-4DC3-A633-7F0B272A33CC}" srcOrd="1" destOrd="0" presId="urn:microsoft.com/office/officeart/2005/8/layout/orgChart1"/>
    <dgm:cxn modelId="{FF6CC14F-AC6D-4CD7-9113-B1443FDF18E8}" type="presParOf" srcId="{A86B1445-0D1B-4D72-8BE1-F85AFC15A471}" destId="{74C4539B-FA03-42D7-9237-6A6C86379035}" srcOrd="1" destOrd="0" presId="urn:microsoft.com/office/officeart/2005/8/layout/orgChart1"/>
    <dgm:cxn modelId="{65B2E510-9DA2-439D-A14D-05B731F8FC8F}" type="presParOf" srcId="{A86B1445-0D1B-4D72-8BE1-F85AFC15A471}" destId="{BC4D7531-4C51-4892-ADCF-EF1D02FF9BFF}" srcOrd="2" destOrd="0" presId="urn:microsoft.com/office/officeart/2005/8/layout/orgChart1"/>
    <dgm:cxn modelId="{34A00725-CC33-43E5-95C3-C2638281768B}" type="presParOf" srcId="{CECAE83A-C691-4788-9461-E3D1A7570B0B}" destId="{576303A4-61E7-4582-931F-B7F703E634FF}" srcOrd="14" destOrd="0" presId="urn:microsoft.com/office/officeart/2005/8/layout/orgChart1"/>
    <dgm:cxn modelId="{12272F43-4485-4C76-BE9C-BB6F75F6ED0B}" type="presParOf" srcId="{CECAE83A-C691-4788-9461-E3D1A7570B0B}" destId="{16531FCB-6086-4C4B-95F8-68A6C5B22190}" srcOrd="15" destOrd="0" presId="urn:microsoft.com/office/officeart/2005/8/layout/orgChart1"/>
    <dgm:cxn modelId="{F26AE45B-5B61-47EC-AA9A-76749EBC34A1}" type="presParOf" srcId="{16531FCB-6086-4C4B-95F8-68A6C5B22190}" destId="{5DF5C3EF-15E0-4CA1-9421-BC78455D9193}" srcOrd="0" destOrd="0" presId="urn:microsoft.com/office/officeart/2005/8/layout/orgChart1"/>
    <dgm:cxn modelId="{DCCB19DC-7517-4426-A70C-34678286C520}" type="presParOf" srcId="{5DF5C3EF-15E0-4CA1-9421-BC78455D9193}" destId="{74DA5D54-58AC-424D-B97E-A33567FC201F}" srcOrd="0" destOrd="0" presId="urn:microsoft.com/office/officeart/2005/8/layout/orgChart1"/>
    <dgm:cxn modelId="{B39751CE-A0B9-4BD4-B081-A04D488C4361}" type="presParOf" srcId="{5DF5C3EF-15E0-4CA1-9421-BC78455D9193}" destId="{BCF10C45-1FCD-461F-975D-794EEE61B20D}" srcOrd="1" destOrd="0" presId="urn:microsoft.com/office/officeart/2005/8/layout/orgChart1"/>
    <dgm:cxn modelId="{8D4E1589-9D31-4B94-BC45-E75CD712ADE3}" type="presParOf" srcId="{16531FCB-6086-4C4B-95F8-68A6C5B22190}" destId="{F72CFE58-037B-470D-A72A-B13A2AB8F89D}" srcOrd="1" destOrd="0" presId="urn:microsoft.com/office/officeart/2005/8/layout/orgChart1"/>
    <dgm:cxn modelId="{1580B5CD-DE78-45B9-B0EE-734546AAB27E}" type="presParOf" srcId="{16531FCB-6086-4C4B-95F8-68A6C5B22190}" destId="{C878C30B-8B20-41F1-AE12-ED9A98ED7318}" srcOrd="2" destOrd="0" presId="urn:microsoft.com/office/officeart/2005/8/layout/orgChart1"/>
    <dgm:cxn modelId="{F26EA77F-23E1-4AD9-9B2F-8C68CD2EFBE6}" type="presParOf" srcId="{6B2DE36B-E063-481B-A426-467DE947194B}" destId="{D4417E39-2BFE-4A55-8BE5-2B5D8B6B174B}"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129200-8A59-4A31-87F0-2278F100DF7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D3CD970A-E906-4347-8D65-1E5C496A0220}">
      <dgm:prSet phldrT="[텍스트]" custT="1"/>
      <dgm:spPr>
        <a:solidFill>
          <a:schemeClr val="accent6">
            <a:lumMod val="60000"/>
            <a:lumOff val="4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메인 페이지</a:t>
          </a:r>
        </a:p>
      </dgm:t>
    </dgm:pt>
    <dgm:pt modelId="{CBA85314-F20D-408F-8C27-EB09892D23E7}" type="parTrans" cxnId="{F8045E07-37FE-4458-83CA-3D8D6AF0978A}">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DF4959DA-5F8D-496C-A0B7-E8002D511F58}" type="sibTrans" cxnId="{F8045E07-37FE-4458-83CA-3D8D6AF0978A}">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694BE67B-64E7-4845-AA6E-52526740894B}">
      <dgm:prSet phldrT="[텍스트]" custT="1"/>
      <dgm:spPr>
        <a:solidFill>
          <a:schemeClr val="accent6">
            <a:lumMod val="40000"/>
            <a:lumOff val="60000"/>
          </a:schemeClr>
        </a:solidFill>
      </dgm:spPr>
      <dgm:t>
        <a:bodyPr/>
        <a:lstStyle/>
        <a:p>
          <a:pPr latinLnBrk="1"/>
          <a:r>
            <a:rPr lang="ko-KR" altLang="en-US" sz="2800" dirty="0" err="1">
              <a:solidFill>
                <a:srgbClr val="251A18"/>
              </a:solidFill>
              <a:latin typeface="강원교육모두 Light" panose="02020603020101020101" pitchFamily="18" charset="-127"/>
              <a:ea typeface="강원교육모두 Light" panose="02020603020101020101" pitchFamily="18" charset="-127"/>
            </a:rPr>
            <a:t>슬로우캘리</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dgm:t>
    </dgm:pt>
    <dgm:pt modelId="{0F6A3DA9-3EF5-4B90-BF4A-6A83293E6269}" type="parTrans" cxnId="{78442E89-29D0-406D-B67A-461D87AC77AE}">
      <dgm:prSet/>
      <dgm:spPr>
        <a:ln>
          <a:solidFill>
            <a:schemeClr val="accent6">
              <a:lumMod val="60000"/>
              <a:lumOff val="4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43CF8822-B181-4385-A523-EAF29E340F91}" type="sibTrans" cxnId="{78442E89-29D0-406D-B67A-461D87AC77AE}">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A0867AA1-67AD-42C6-B328-ACD4120D826D}">
      <dgm:prSet phldrT="[텍스트]" custT="1"/>
      <dgm:spPr>
        <a:solidFill>
          <a:schemeClr val="accent6">
            <a:lumMod val="40000"/>
            <a:lumOff val="6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메뉴</a:t>
          </a:r>
        </a:p>
      </dgm:t>
    </dgm:pt>
    <dgm:pt modelId="{EF1DF73B-C2FF-4A89-85B5-3A69AFF179E5}" type="parTrans" cxnId="{E1508196-6B96-4990-9FEC-2B6F65E578E4}">
      <dgm:prSet/>
      <dgm:spPr>
        <a:ln>
          <a:solidFill>
            <a:schemeClr val="accent6">
              <a:lumMod val="60000"/>
              <a:lumOff val="4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A220DEB8-03CB-405F-A219-8376E9FA2E4C}" type="sibTrans" cxnId="{E1508196-6B96-4990-9FEC-2B6F65E578E4}">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11B9449B-435A-4574-908C-B041217FA317}">
      <dgm:prSet phldrT="[텍스트]" custT="1"/>
      <dgm:spPr>
        <a:solidFill>
          <a:schemeClr val="accent6">
            <a:lumMod val="40000"/>
            <a:lumOff val="60000"/>
          </a:schemeClr>
        </a:solidFill>
      </dgm:spPr>
      <dgm:t>
        <a:bodyPr/>
        <a:lstStyle/>
        <a:p>
          <a:pPr latinLnBrk="1"/>
          <a:r>
            <a:rPr lang="ko-KR" altLang="en-US" sz="2800" dirty="0" err="1">
              <a:solidFill>
                <a:srgbClr val="251A18"/>
              </a:solidFill>
              <a:latin typeface="강원교육모두 Light" panose="02020603020101020101" pitchFamily="18" charset="-127"/>
              <a:ea typeface="강원교육모두 Light" panose="02020603020101020101" pitchFamily="18" charset="-127"/>
            </a:rPr>
            <a:t>새소식</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dgm:t>
    </dgm:pt>
    <dgm:pt modelId="{8A0EA8F3-924C-435C-AD00-14C202B37526}" type="parTrans" cxnId="{B513774E-BD08-4379-85A9-D3F986A70DA8}">
      <dgm:prSet/>
      <dgm:spPr>
        <a:ln>
          <a:solidFill>
            <a:srgbClr val="251A18"/>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289E43AF-7CC5-45E6-8FFF-5854B9EDC04E}" type="sibTrans" cxnId="{B513774E-BD08-4379-85A9-D3F986A70DA8}">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175403AC-783D-412D-B62C-0B5F519E2BEA}">
      <dgm:prSet phldrT="[텍스트]" custT="1"/>
      <dgm:spPr>
        <a:solidFill>
          <a:schemeClr val="accent6">
            <a:lumMod val="40000"/>
            <a:lumOff val="6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영양정보</a:t>
          </a:r>
        </a:p>
      </dgm:t>
    </dgm:pt>
    <dgm:pt modelId="{CEEC7136-FA7D-49A3-863C-5F9005A2101A}" type="parTrans" cxnId="{91EC2B61-BB4F-4642-A6A0-B0C953D9B191}">
      <dgm:prSet/>
      <dgm:spPr>
        <a:ln>
          <a:solidFill>
            <a:srgbClr val="251A18"/>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CBE2A874-768A-41BC-ADFF-666589A5C23B}" type="sibTrans" cxnId="{91EC2B61-BB4F-4642-A6A0-B0C953D9B191}">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6B04B8BB-4C53-4368-BEAF-FCE2AF965271}">
      <dgm:prSet custT="1"/>
      <dgm:spPr>
        <a:solidFill>
          <a:schemeClr val="accent6">
            <a:lumMod val="40000"/>
            <a:lumOff val="60000"/>
          </a:schemeClr>
        </a:solidFill>
      </dgm:spPr>
      <dgm:t>
        <a:bodyPr/>
        <a:lstStyle/>
        <a:p>
          <a:pPr latinLnBrk="1"/>
          <a:r>
            <a:rPr lang="ko-KR" altLang="en-US" sz="2800" dirty="0">
              <a:solidFill>
                <a:srgbClr val="251A18"/>
              </a:solidFill>
              <a:latin typeface="강원교육모두 Light" panose="02020603020101020101" pitchFamily="18" charset="-127"/>
              <a:ea typeface="강원교육모두 Light" panose="02020603020101020101" pitchFamily="18" charset="-127"/>
            </a:rPr>
            <a:t>가맹점</a:t>
          </a:r>
        </a:p>
      </dgm:t>
    </dgm:pt>
    <dgm:pt modelId="{05640E00-1345-449A-B886-EFF7F1328648}" type="parTrans" cxnId="{D27CE7BE-4701-4824-A81B-1F70BD90F67F}">
      <dgm:prSet/>
      <dgm:spPr>
        <a:ln>
          <a:solidFill>
            <a:schemeClr val="accent6">
              <a:lumMod val="60000"/>
              <a:lumOff val="4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A42CFC48-9FBD-4E30-9AF5-8B10B93C5AD2}" type="sibTrans" cxnId="{D27CE7BE-4701-4824-A81B-1F70BD90F67F}">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8C9C22C8-82EA-4932-8431-53A8A7AFFA03}">
      <dgm:prSet custT="1"/>
      <dgm:spPr>
        <a:solidFill>
          <a:schemeClr val="accent6">
            <a:lumMod val="40000"/>
            <a:lumOff val="60000"/>
          </a:schemeClr>
        </a:solidFill>
      </dgm:spPr>
      <dgm:t>
        <a:bodyPr/>
        <a:lstStyle/>
        <a:p>
          <a:pPr latinLnBrk="1"/>
          <a:r>
            <a:rPr lang="ko-KR" altLang="en-US" sz="2800" dirty="0" err="1">
              <a:solidFill>
                <a:srgbClr val="251A18"/>
              </a:solidFill>
              <a:latin typeface="강원교육모두 Light" panose="02020603020101020101" pitchFamily="18" charset="-127"/>
              <a:ea typeface="강원교육모두 Light" panose="02020603020101020101" pitchFamily="18" charset="-127"/>
            </a:rPr>
            <a:t>굿즈</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dgm:t>
    </dgm:pt>
    <dgm:pt modelId="{43AEB821-9ED9-4AD1-8A95-D2D0D6E47BE3}" type="parTrans" cxnId="{53112D26-93FA-4083-AF3A-1A89B24C8F44}">
      <dgm:prSet/>
      <dgm:spPr>
        <a:ln>
          <a:solidFill>
            <a:schemeClr val="accent6">
              <a:lumMod val="60000"/>
              <a:lumOff val="40000"/>
            </a:schemeClr>
          </a:solidFill>
        </a:ln>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90B777EA-C765-4D8A-AE7D-968690A2D500}" type="sibTrans" cxnId="{53112D26-93FA-4083-AF3A-1A89B24C8F44}">
      <dgm:prSet/>
      <dgm:spPr/>
      <dgm:t>
        <a:bodyPr/>
        <a:lstStyle/>
        <a:p>
          <a:pPr latinLnBrk="1"/>
          <a:endParaRPr lang="ko-KR" altLang="en-US" sz="2800">
            <a:latin typeface="강원교육모두 Light" panose="02020603020101020101" pitchFamily="18" charset="-127"/>
            <a:ea typeface="강원교육모두 Light" panose="02020603020101020101" pitchFamily="18" charset="-127"/>
          </a:endParaRPr>
        </a:p>
      </dgm:t>
    </dgm:pt>
    <dgm:pt modelId="{0F58A11B-6ECE-49C3-B3B6-C26058D12625}">
      <dgm:prSet custT="1"/>
      <dgm:spPr>
        <a:solidFill>
          <a:schemeClr val="accent6">
            <a:lumMod val="40000"/>
            <a:lumOff val="60000"/>
          </a:schemeClr>
        </a:solidFill>
      </dgm:spPr>
      <dgm:t>
        <a:bodyPr/>
        <a:lstStyle/>
        <a:p>
          <a:pPr latinLnBrk="1"/>
          <a:r>
            <a:rPr lang="en-US" altLang="ko-KR" sz="2800" dirty="0">
              <a:solidFill>
                <a:srgbClr val="251A18"/>
              </a:solidFill>
              <a:latin typeface="강원교육모두 Light" panose="02020603020101020101" pitchFamily="18" charset="-127"/>
              <a:ea typeface="강원교육모두 Light" panose="02020603020101020101" pitchFamily="18" charset="-127"/>
            </a:rPr>
            <a:t>FAQ</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dgm:t>
    </dgm:pt>
    <dgm:pt modelId="{057376DF-D757-407D-A487-F9339564B6A0}" type="parTrans" cxnId="{A0354C35-36A8-40F3-861C-C09CFD49BDB7}">
      <dgm:prSet/>
      <dgm:spPr>
        <a:ln>
          <a:solidFill>
            <a:schemeClr val="accent6">
              <a:lumMod val="60000"/>
              <a:lumOff val="40000"/>
            </a:schemeClr>
          </a:solidFill>
        </a:ln>
      </dgm:spPr>
      <dgm:t>
        <a:bodyPr/>
        <a:lstStyle/>
        <a:p>
          <a:pPr latinLnBrk="1"/>
          <a:endParaRPr lang="ko-KR" altLang="en-US"/>
        </a:p>
      </dgm:t>
    </dgm:pt>
    <dgm:pt modelId="{C94DCA4A-D36A-43F8-8F57-22429F1DA3E3}" type="sibTrans" cxnId="{A0354C35-36A8-40F3-861C-C09CFD49BDB7}">
      <dgm:prSet/>
      <dgm:spPr/>
      <dgm:t>
        <a:bodyPr/>
        <a:lstStyle/>
        <a:p>
          <a:pPr latinLnBrk="1"/>
          <a:endParaRPr lang="ko-KR" altLang="en-US"/>
        </a:p>
      </dgm:t>
    </dgm:pt>
    <dgm:pt modelId="{A904C079-2312-47EC-9735-BF81624167AC}" type="pres">
      <dgm:prSet presAssocID="{25129200-8A59-4A31-87F0-2278F100DF7D}" presName="hierChild1" presStyleCnt="0">
        <dgm:presLayoutVars>
          <dgm:orgChart val="1"/>
          <dgm:chPref val="1"/>
          <dgm:dir/>
          <dgm:animOne val="branch"/>
          <dgm:animLvl val="lvl"/>
          <dgm:resizeHandles/>
        </dgm:presLayoutVars>
      </dgm:prSet>
      <dgm:spPr/>
    </dgm:pt>
    <dgm:pt modelId="{6B2DE36B-E063-481B-A426-467DE947194B}" type="pres">
      <dgm:prSet presAssocID="{D3CD970A-E906-4347-8D65-1E5C496A0220}" presName="hierRoot1" presStyleCnt="0">
        <dgm:presLayoutVars>
          <dgm:hierBranch val="init"/>
        </dgm:presLayoutVars>
      </dgm:prSet>
      <dgm:spPr/>
    </dgm:pt>
    <dgm:pt modelId="{F1AC94E4-1DF5-40D8-850C-77601B76C0F8}" type="pres">
      <dgm:prSet presAssocID="{D3CD970A-E906-4347-8D65-1E5C496A0220}" presName="rootComposite1" presStyleCnt="0"/>
      <dgm:spPr/>
    </dgm:pt>
    <dgm:pt modelId="{343DD901-118E-4428-94A3-75E3F6102E06}" type="pres">
      <dgm:prSet presAssocID="{D3CD970A-E906-4347-8D65-1E5C496A0220}" presName="rootText1" presStyleLbl="node0" presStyleIdx="0" presStyleCnt="1" custScaleX="197167" custScaleY="185164" custLinFactNeighborY="-39043">
        <dgm:presLayoutVars>
          <dgm:chPref val="3"/>
        </dgm:presLayoutVars>
      </dgm:prSet>
      <dgm:spPr>
        <a:prstGeom prst="roundRect">
          <a:avLst/>
        </a:prstGeom>
      </dgm:spPr>
    </dgm:pt>
    <dgm:pt modelId="{DFBA6EE8-FE30-4E91-9324-D94F870FAA77}" type="pres">
      <dgm:prSet presAssocID="{D3CD970A-E906-4347-8D65-1E5C496A0220}" presName="rootConnector1" presStyleLbl="node1" presStyleIdx="0" presStyleCnt="0"/>
      <dgm:spPr/>
    </dgm:pt>
    <dgm:pt modelId="{CECAE83A-C691-4788-9461-E3D1A7570B0B}" type="pres">
      <dgm:prSet presAssocID="{D3CD970A-E906-4347-8D65-1E5C496A0220}" presName="hierChild2" presStyleCnt="0"/>
      <dgm:spPr/>
    </dgm:pt>
    <dgm:pt modelId="{52DD1E41-B5BE-44E5-BD85-013BBE9729DD}" type="pres">
      <dgm:prSet presAssocID="{0F6A3DA9-3EF5-4B90-BF4A-6A83293E6269}" presName="Name37" presStyleLbl="parChTrans1D2" presStyleIdx="0" presStyleCnt="7"/>
      <dgm:spPr/>
    </dgm:pt>
    <dgm:pt modelId="{D55665B1-3A5A-47A5-BB8F-0594D16FB2A1}" type="pres">
      <dgm:prSet presAssocID="{694BE67B-64E7-4845-AA6E-52526740894B}" presName="hierRoot2" presStyleCnt="0">
        <dgm:presLayoutVars>
          <dgm:hierBranch val="init"/>
        </dgm:presLayoutVars>
      </dgm:prSet>
      <dgm:spPr/>
    </dgm:pt>
    <dgm:pt modelId="{4A8DC26E-7405-475D-B946-C281A6CE4EE0}" type="pres">
      <dgm:prSet presAssocID="{694BE67B-64E7-4845-AA6E-52526740894B}" presName="rootComposite" presStyleCnt="0"/>
      <dgm:spPr/>
    </dgm:pt>
    <dgm:pt modelId="{DEA62166-6C34-40EB-924E-A722847B9A72}" type="pres">
      <dgm:prSet presAssocID="{694BE67B-64E7-4845-AA6E-52526740894B}" presName="rootText" presStyleLbl="node2" presStyleIdx="0" presStyleCnt="7" custScaleX="172424" custScaleY="143144">
        <dgm:presLayoutVars>
          <dgm:chPref val="3"/>
        </dgm:presLayoutVars>
      </dgm:prSet>
      <dgm:spPr>
        <a:prstGeom prst="roundRect">
          <a:avLst/>
        </a:prstGeom>
      </dgm:spPr>
    </dgm:pt>
    <dgm:pt modelId="{3D42916A-8893-481A-ACAE-D430B0641704}" type="pres">
      <dgm:prSet presAssocID="{694BE67B-64E7-4845-AA6E-52526740894B}" presName="rootConnector" presStyleLbl="node2" presStyleIdx="0" presStyleCnt="7"/>
      <dgm:spPr/>
    </dgm:pt>
    <dgm:pt modelId="{74A442C1-334F-4863-B660-FE942F2952F5}" type="pres">
      <dgm:prSet presAssocID="{694BE67B-64E7-4845-AA6E-52526740894B}" presName="hierChild4" presStyleCnt="0"/>
      <dgm:spPr/>
    </dgm:pt>
    <dgm:pt modelId="{226326DA-14A8-4A6C-92BC-ECBD2151108E}" type="pres">
      <dgm:prSet presAssocID="{694BE67B-64E7-4845-AA6E-52526740894B}" presName="hierChild5" presStyleCnt="0"/>
      <dgm:spPr/>
    </dgm:pt>
    <dgm:pt modelId="{B6BC4E9D-8736-43BF-8DF3-60961DBC0701}" type="pres">
      <dgm:prSet presAssocID="{EF1DF73B-C2FF-4A89-85B5-3A69AFF179E5}" presName="Name37" presStyleLbl="parChTrans1D2" presStyleIdx="1" presStyleCnt="7"/>
      <dgm:spPr/>
    </dgm:pt>
    <dgm:pt modelId="{816FC6F8-048C-4D0F-9388-0E99B0D76010}" type="pres">
      <dgm:prSet presAssocID="{A0867AA1-67AD-42C6-B328-ACD4120D826D}" presName="hierRoot2" presStyleCnt="0">
        <dgm:presLayoutVars>
          <dgm:hierBranch val="init"/>
        </dgm:presLayoutVars>
      </dgm:prSet>
      <dgm:spPr/>
    </dgm:pt>
    <dgm:pt modelId="{FB4EFEC8-8013-4898-9E40-9B8A7DB9EA49}" type="pres">
      <dgm:prSet presAssocID="{A0867AA1-67AD-42C6-B328-ACD4120D826D}" presName="rootComposite" presStyleCnt="0"/>
      <dgm:spPr/>
    </dgm:pt>
    <dgm:pt modelId="{4326A1E4-F6C3-4932-BA24-D1BF4570EB7F}" type="pres">
      <dgm:prSet presAssocID="{A0867AA1-67AD-42C6-B328-ACD4120D826D}" presName="rootText" presStyleLbl="node2" presStyleIdx="1" presStyleCnt="7" custScaleX="172424" custScaleY="143144">
        <dgm:presLayoutVars>
          <dgm:chPref val="3"/>
        </dgm:presLayoutVars>
      </dgm:prSet>
      <dgm:spPr>
        <a:prstGeom prst="roundRect">
          <a:avLst/>
        </a:prstGeom>
      </dgm:spPr>
    </dgm:pt>
    <dgm:pt modelId="{0836BE83-BDA4-4050-89D6-20ECF0A27816}" type="pres">
      <dgm:prSet presAssocID="{A0867AA1-67AD-42C6-B328-ACD4120D826D}" presName="rootConnector" presStyleLbl="node2" presStyleIdx="1" presStyleCnt="7"/>
      <dgm:spPr/>
    </dgm:pt>
    <dgm:pt modelId="{3F211B4B-6EF8-4F47-BED1-E0DD276E45E6}" type="pres">
      <dgm:prSet presAssocID="{A0867AA1-67AD-42C6-B328-ACD4120D826D}" presName="hierChild4" presStyleCnt="0"/>
      <dgm:spPr/>
    </dgm:pt>
    <dgm:pt modelId="{25F53ECB-4098-4257-8E5B-569A19BF5CAA}" type="pres">
      <dgm:prSet presAssocID="{A0867AA1-67AD-42C6-B328-ACD4120D826D}" presName="hierChild5" presStyleCnt="0"/>
      <dgm:spPr/>
    </dgm:pt>
    <dgm:pt modelId="{DF733411-43E1-43AD-8539-FE7346949F4C}" type="pres">
      <dgm:prSet presAssocID="{CEEC7136-FA7D-49A3-863C-5F9005A2101A}" presName="Name37" presStyleLbl="parChTrans1D2" presStyleIdx="2" presStyleCnt="7"/>
      <dgm:spPr/>
    </dgm:pt>
    <dgm:pt modelId="{939CD1A4-B0F2-4C2B-B021-27E70C2F3E3D}" type="pres">
      <dgm:prSet presAssocID="{175403AC-783D-412D-B62C-0B5F519E2BEA}" presName="hierRoot2" presStyleCnt="0">
        <dgm:presLayoutVars>
          <dgm:hierBranch val="init"/>
        </dgm:presLayoutVars>
      </dgm:prSet>
      <dgm:spPr/>
    </dgm:pt>
    <dgm:pt modelId="{8582A24B-224D-4160-9448-367ADFF96291}" type="pres">
      <dgm:prSet presAssocID="{175403AC-783D-412D-B62C-0B5F519E2BEA}" presName="rootComposite" presStyleCnt="0"/>
      <dgm:spPr/>
    </dgm:pt>
    <dgm:pt modelId="{BD301B56-5C81-4CA1-B7DD-DE12C5093753}" type="pres">
      <dgm:prSet presAssocID="{175403AC-783D-412D-B62C-0B5F519E2BEA}" presName="rootText" presStyleLbl="node2" presStyleIdx="2" presStyleCnt="7" custScaleX="172424" custScaleY="143144">
        <dgm:presLayoutVars>
          <dgm:chPref val="3"/>
        </dgm:presLayoutVars>
      </dgm:prSet>
      <dgm:spPr>
        <a:prstGeom prst="roundRect">
          <a:avLst/>
        </a:prstGeom>
      </dgm:spPr>
    </dgm:pt>
    <dgm:pt modelId="{9568B33E-85BE-4221-A4F0-52E38217F59C}" type="pres">
      <dgm:prSet presAssocID="{175403AC-783D-412D-B62C-0B5F519E2BEA}" presName="rootConnector" presStyleLbl="node2" presStyleIdx="2" presStyleCnt="7"/>
      <dgm:spPr/>
    </dgm:pt>
    <dgm:pt modelId="{C89A9B97-45FE-4B8C-AA0B-2BCEE74A88AD}" type="pres">
      <dgm:prSet presAssocID="{175403AC-783D-412D-B62C-0B5F519E2BEA}" presName="hierChild4" presStyleCnt="0"/>
      <dgm:spPr/>
    </dgm:pt>
    <dgm:pt modelId="{0C29ADAD-E9CA-4D12-92B3-440B803F87C7}" type="pres">
      <dgm:prSet presAssocID="{175403AC-783D-412D-B62C-0B5F519E2BEA}" presName="hierChild5" presStyleCnt="0"/>
      <dgm:spPr/>
    </dgm:pt>
    <dgm:pt modelId="{202A75D3-9173-40A9-954C-A5F219BDAFD4}" type="pres">
      <dgm:prSet presAssocID="{8A0EA8F3-924C-435C-AD00-14C202B37526}" presName="Name37" presStyleLbl="parChTrans1D2" presStyleIdx="3" presStyleCnt="7"/>
      <dgm:spPr/>
    </dgm:pt>
    <dgm:pt modelId="{39D471DF-C754-4520-80BC-B8FD1685A7E2}" type="pres">
      <dgm:prSet presAssocID="{11B9449B-435A-4574-908C-B041217FA317}" presName="hierRoot2" presStyleCnt="0">
        <dgm:presLayoutVars>
          <dgm:hierBranch val="init"/>
        </dgm:presLayoutVars>
      </dgm:prSet>
      <dgm:spPr/>
    </dgm:pt>
    <dgm:pt modelId="{3CE1032E-7587-4F76-A4B6-F7332D005DBF}" type="pres">
      <dgm:prSet presAssocID="{11B9449B-435A-4574-908C-B041217FA317}" presName="rootComposite" presStyleCnt="0"/>
      <dgm:spPr/>
    </dgm:pt>
    <dgm:pt modelId="{5CF02FF4-BD6F-4BB1-86A8-19D870F6983D}" type="pres">
      <dgm:prSet presAssocID="{11B9449B-435A-4574-908C-B041217FA317}" presName="rootText" presStyleLbl="node2" presStyleIdx="3" presStyleCnt="7" custScaleX="172424" custScaleY="143144">
        <dgm:presLayoutVars>
          <dgm:chPref val="3"/>
        </dgm:presLayoutVars>
      </dgm:prSet>
      <dgm:spPr>
        <a:prstGeom prst="roundRect">
          <a:avLst/>
        </a:prstGeom>
      </dgm:spPr>
    </dgm:pt>
    <dgm:pt modelId="{58A573D0-0C62-4D12-9009-B94FA081EC9F}" type="pres">
      <dgm:prSet presAssocID="{11B9449B-435A-4574-908C-B041217FA317}" presName="rootConnector" presStyleLbl="node2" presStyleIdx="3" presStyleCnt="7"/>
      <dgm:spPr/>
    </dgm:pt>
    <dgm:pt modelId="{6A23A7D3-11E0-450F-9958-E2A9A9DCD844}" type="pres">
      <dgm:prSet presAssocID="{11B9449B-435A-4574-908C-B041217FA317}" presName="hierChild4" presStyleCnt="0"/>
      <dgm:spPr/>
    </dgm:pt>
    <dgm:pt modelId="{58AE8898-00A3-4EBE-A244-08D73EA5BB2D}" type="pres">
      <dgm:prSet presAssocID="{11B9449B-435A-4574-908C-B041217FA317}" presName="hierChild5" presStyleCnt="0"/>
      <dgm:spPr/>
    </dgm:pt>
    <dgm:pt modelId="{3A41D239-1C14-4816-AF12-F370F4A1EB7B}" type="pres">
      <dgm:prSet presAssocID="{05640E00-1345-449A-B886-EFF7F1328648}" presName="Name37" presStyleLbl="parChTrans1D2" presStyleIdx="4" presStyleCnt="7"/>
      <dgm:spPr/>
    </dgm:pt>
    <dgm:pt modelId="{9DE46715-AB47-4A9B-BF64-4F1A24603CDD}" type="pres">
      <dgm:prSet presAssocID="{6B04B8BB-4C53-4368-BEAF-FCE2AF965271}" presName="hierRoot2" presStyleCnt="0">
        <dgm:presLayoutVars>
          <dgm:hierBranch val="init"/>
        </dgm:presLayoutVars>
      </dgm:prSet>
      <dgm:spPr/>
    </dgm:pt>
    <dgm:pt modelId="{D18CD181-DC81-432C-8B39-FAA8DBB4D992}" type="pres">
      <dgm:prSet presAssocID="{6B04B8BB-4C53-4368-BEAF-FCE2AF965271}" presName="rootComposite" presStyleCnt="0"/>
      <dgm:spPr/>
    </dgm:pt>
    <dgm:pt modelId="{A4B9FD97-FA2E-4FCE-A4E5-1E7A75D19F3C}" type="pres">
      <dgm:prSet presAssocID="{6B04B8BB-4C53-4368-BEAF-FCE2AF965271}" presName="rootText" presStyleLbl="node2" presStyleIdx="4" presStyleCnt="7" custScaleX="172424" custScaleY="143144">
        <dgm:presLayoutVars>
          <dgm:chPref val="3"/>
        </dgm:presLayoutVars>
      </dgm:prSet>
      <dgm:spPr>
        <a:prstGeom prst="roundRect">
          <a:avLst/>
        </a:prstGeom>
      </dgm:spPr>
    </dgm:pt>
    <dgm:pt modelId="{A3ABFDB9-9BF8-4424-88EF-83135460B09F}" type="pres">
      <dgm:prSet presAssocID="{6B04B8BB-4C53-4368-BEAF-FCE2AF965271}" presName="rootConnector" presStyleLbl="node2" presStyleIdx="4" presStyleCnt="7"/>
      <dgm:spPr/>
    </dgm:pt>
    <dgm:pt modelId="{68D6A533-BE2F-4412-B0A8-701EF55AD4AD}" type="pres">
      <dgm:prSet presAssocID="{6B04B8BB-4C53-4368-BEAF-FCE2AF965271}" presName="hierChild4" presStyleCnt="0"/>
      <dgm:spPr/>
    </dgm:pt>
    <dgm:pt modelId="{95240E09-46A5-44F6-AA81-16153D98B5AD}" type="pres">
      <dgm:prSet presAssocID="{6B04B8BB-4C53-4368-BEAF-FCE2AF965271}" presName="hierChild5" presStyleCnt="0"/>
      <dgm:spPr/>
    </dgm:pt>
    <dgm:pt modelId="{09A4A943-2FB4-4B85-A680-282EF5E70A6B}" type="pres">
      <dgm:prSet presAssocID="{43AEB821-9ED9-4AD1-8A95-D2D0D6E47BE3}" presName="Name37" presStyleLbl="parChTrans1D2" presStyleIdx="5" presStyleCnt="7"/>
      <dgm:spPr/>
    </dgm:pt>
    <dgm:pt modelId="{23D4E7CC-AA47-4A57-A3BA-782CD86482A9}" type="pres">
      <dgm:prSet presAssocID="{8C9C22C8-82EA-4932-8431-53A8A7AFFA03}" presName="hierRoot2" presStyleCnt="0">
        <dgm:presLayoutVars>
          <dgm:hierBranch val="init"/>
        </dgm:presLayoutVars>
      </dgm:prSet>
      <dgm:spPr/>
    </dgm:pt>
    <dgm:pt modelId="{D223B172-4904-4673-B818-5C1D1E42DDB3}" type="pres">
      <dgm:prSet presAssocID="{8C9C22C8-82EA-4932-8431-53A8A7AFFA03}" presName="rootComposite" presStyleCnt="0"/>
      <dgm:spPr/>
    </dgm:pt>
    <dgm:pt modelId="{41FD95E5-E187-4253-8AB8-74C715879C80}" type="pres">
      <dgm:prSet presAssocID="{8C9C22C8-82EA-4932-8431-53A8A7AFFA03}" presName="rootText" presStyleLbl="node2" presStyleIdx="5" presStyleCnt="7" custScaleX="172424" custScaleY="143144">
        <dgm:presLayoutVars>
          <dgm:chPref val="3"/>
        </dgm:presLayoutVars>
      </dgm:prSet>
      <dgm:spPr>
        <a:prstGeom prst="roundRect">
          <a:avLst/>
        </a:prstGeom>
      </dgm:spPr>
    </dgm:pt>
    <dgm:pt modelId="{78E51D3A-4B0C-46AD-990E-973DA2B3876F}" type="pres">
      <dgm:prSet presAssocID="{8C9C22C8-82EA-4932-8431-53A8A7AFFA03}" presName="rootConnector" presStyleLbl="node2" presStyleIdx="5" presStyleCnt="7"/>
      <dgm:spPr/>
    </dgm:pt>
    <dgm:pt modelId="{47A6814E-7984-4B26-BC77-415E0FC1B234}" type="pres">
      <dgm:prSet presAssocID="{8C9C22C8-82EA-4932-8431-53A8A7AFFA03}" presName="hierChild4" presStyleCnt="0"/>
      <dgm:spPr/>
    </dgm:pt>
    <dgm:pt modelId="{7075DFA6-432A-4BA8-B036-A44330C8E8CD}" type="pres">
      <dgm:prSet presAssocID="{8C9C22C8-82EA-4932-8431-53A8A7AFFA03}" presName="hierChild5" presStyleCnt="0"/>
      <dgm:spPr/>
    </dgm:pt>
    <dgm:pt modelId="{F4B643DE-414D-42DC-BBBC-173AD932B029}" type="pres">
      <dgm:prSet presAssocID="{057376DF-D757-407D-A487-F9339564B6A0}" presName="Name37" presStyleLbl="parChTrans1D2" presStyleIdx="6" presStyleCnt="7"/>
      <dgm:spPr/>
    </dgm:pt>
    <dgm:pt modelId="{A86B1445-0D1B-4D72-8BE1-F85AFC15A471}" type="pres">
      <dgm:prSet presAssocID="{0F58A11B-6ECE-49C3-B3B6-C26058D12625}" presName="hierRoot2" presStyleCnt="0">
        <dgm:presLayoutVars>
          <dgm:hierBranch val="init"/>
        </dgm:presLayoutVars>
      </dgm:prSet>
      <dgm:spPr/>
    </dgm:pt>
    <dgm:pt modelId="{E87A7165-DB2B-456B-BC6C-87D2AE3FBDCB}" type="pres">
      <dgm:prSet presAssocID="{0F58A11B-6ECE-49C3-B3B6-C26058D12625}" presName="rootComposite" presStyleCnt="0"/>
      <dgm:spPr/>
    </dgm:pt>
    <dgm:pt modelId="{1AE1324F-3C22-45D7-9334-E5FA00A4C6DA}" type="pres">
      <dgm:prSet presAssocID="{0F58A11B-6ECE-49C3-B3B6-C26058D12625}" presName="rootText" presStyleLbl="node2" presStyleIdx="6" presStyleCnt="7" custScaleX="172424" custScaleY="143144">
        <dgm:presLayoutVars>
          <dgm:chPref val="3"/>
        </dgm:presLayoutVars>
      </dgm:prSet>
      <dgm:spPr>
        <a:prstGeom prst="roundRect">
          <a:avLst/>
        </a:prstGeom>
      </dgm:spPr>
    </dgm:pt>
    <dgm:pt modelId="{5D46A495-CF0B-4DC3-A633-7F0B272A33CC}" type="pres">
      <dgm:prSet presAssocID="{0F58A11B-6ECE-49C3-B3B6-C26058D12625}" presName="rootConnector" presStyleLbl="node2" presStyleIdx="6" presStyleCnt="7"/>
      <dgm:spPr/>
    </dgm:pt>
    <dgm:pt modelId="{74C4539B-FA03-42D7-9237-6A6C86379035}" type="pres">
      <dgm:prSet presAssocID="{0F58A11B-6ECE-49C3-B3B6-C26058D12625}" presName="hierChild4" presStyleCnt="0"/>
      <dgm:spPr/>
    </dgm:pt>
    <dgm:pt modelId="{BC4D7531-4C51-4892-ADCF-EF1D02FF9BFF}" type="pres">
      <dgm:prSet presAssocID="{0F58A11B-6ECE-49C3-B3B6-C26058D12625}" presName="hierChild5" presStyleCnt="0"/>
      <dgm:spPr/>
    </dgm:pt>
    <dgm:pt modelId="{D4417E39-2BFE-4A55-8BE5-2B5D8B6B174B}" type="pres">
      <dgm:prSet presAssocID="{D3CD970A-E906-4347-8D65-1E5C496A0220}" presName="hierChild3" presStyleCnt="0"/>
      <dgm:spPr/>
    </dgm:pt>
  </dgm:ptLst>
  <dgm:cxnLst>
    <dgm:cxn modelId="{5215CC03-0B69-4589-B142-19CA9A6FB2AF}" type="presOf" srcId="{8C9C22C8-82EA-4932-8431-53A8A7AFFA03}" destId="{78E51D3A-4B0C-46AD-990E-973DA2B3876F}" srcOrd="1" destOrd="0" presId="urn:microsoft.com/office/officeart/2005/8/layout/orgChart1"/>
    <dgm:cxn modelId="{F8045E07-37FE-4458-83CA-3D8D6AF0978A}" srcId="{25129200-8A59-4A31-87F0-2278F100DF7D}" destId="{D3CD970A-E906-4347-8D65-1E5C496A0220}" srcOrd="0" destOrd="0" parTransId="{CBA85314-F20D-408F-8C27-EB09892D23E7}" sibTransId="{DF4959DA-5F8D-496C-A0B7-E8002D511F58}"/>
    <dgm:cxn modelId="{29823008-D2A2-4E57-B739-A0853C27591A}" type="presOf" srcId="{694BE67B-64E7-4845-AA6E-52526740894B}" destId="{DEA62166-6C34-40EB-924E-A722847B9A72}" srcOrd="0" destOrd="0" presId="urn:microsoft.com/office/officeart/2005/8/layout/orgChart1"/>
    <dgm:cxn modelId="{A36EE409-F4F3-4C94-91FF-379322E6EBA4}" type="presOf" srcId="{EF1DF73B-C2FF-4A89-85B5-3A69AFF179E5}" destId="{B6BC4E9D-8736-43BF-8DF3-60961DBC0701}" srcOrd="0" destOrd="0" presId="urn:microsoft.com/office/officeart/2005/8/layout/orgChart1"/>
    <dgm:cxn modelId="{D919E814-6CAF-497E-8816-FF6F35708D26}" type="presOf" srcId="{05640E00-1345-449A-B886-EFF7F1328648}" destId="{3A41D239-1C14-4816-AF12-F370F4A1EB7B}" srcOrd="0" destOrd="0" presId="urn:microsoft.com/office/officeart/2005/8/layout/orgChart1"/>
    <dgm:cxn modelId="{D5443219-FF01-4959-83A6-A552ED523918}" type="presOf" srcId="{694BE67B-64E7-4845-AA6E-52526740894B}" destId="{3D42916A-8893-481A-ACAE-D430B0641704}" srcOrd="1" destOrd="0" presId="urn:microsoft.com/office/officeart/2005/8/layout/orgChart1"/>
    <dgm:cxn modelId="{17CCD61A-D8D5-41E3-826D-039E049486CF}" type="presOf" srcId="{CEEC7136-FA7D-49A3-863C-5F9005A2101A}" destId="{DF733411-43E1-43AD-8539-FE7346949F4C}" srcOrd="0" destOrd="0" presId="urn:microsoft.com/office/officeart/2005/8/layout/orgChart1"/>
    <dgm:cxn modelId="{53112D26-93FA-4083-AF3A-1A89B24C8F44}" srcId="{D3CD970A-E906-4347-8D65-1E5C496A0220}" destId="{8C9C22C8-82EA-4932-8431-53A8A7AFFA03}" srcOrd="5" destOrd="0" parTransId="{43AEB821-9ED9-4AD1-8A95-D2D0D6E47BE3}" sibTransId="{90B777EA-C765-4D8A-AE7D-968690A2D500}"/>
    <dgm:cxn modelId="{07DFC02F-8D5E-4035-A739-D8383330951D}" type="presOf" srcId="{11B9449B-435A-4574-908C-B041217FA317}" destId="{5CF02FF4-BD6F-4BB1-86A8-19D870F6983D}" srcOrd="0" destOrd="0" presId="urn:microsoft.com/office/officeart/2005/8/layout/orgChart1"/>
    <dgm:cxn modelId="{A0354C35-36A8-40F3-861C-C09CFD49BDB7}" srcId="{D3CD970A-E906-4347-8D65-1E5C496A0220}" destId="{0F58A11B-6ECE-49C3-B3B6-C26058D12625}" srcOrd="6" destOrd="0" parTransId="{057376DF-D757-407D-A487-F9339564B6A0}" sibTransId="{C94DCA4A-D36A-43F8-8F57-22429F1DA3E3}"/>
    <dgm:cxn modelId="{9C9DE03C-A913-4586-B2E9-51EAF4196BFA}" type="presOf" srcId="{0F58A11B-6ECE-49C3-B3B6-C26058D12625}" destId="{5D46A495-CF0B-4DC3-A633-7F0B272A33CC}" srcOrd="1" destOrd="0" presId="urn:microsoft.com/office/officeart/2005/8/layout/orgChart1"/>
    <dgm:cxn modelId="{565B8C3D-FF9C-47F5-A56C-74E7C82DBD67}" type="presOf" srcId="{0F58A11B-6ECE-49C3-B3B6-C26058D12625}" destId="{1AE1324F-3C22-45D7-9334-E5FA00A4C6DA}" srcOrd="0" destOrd="0" presId="urn:microsoft.com/office/officeart/2005/8/layout/orgChart1"/>
    <dgm:cxn modelId="{9EEA2A3E-03FC-407B-B3EC-F902395CAEF0}" type="presOf" srcId="{6B04B8BB-4C53-4368-BEAF-FCE2AF965271}" destId="{A3ABFDB9-9BF8-4424-88EF-83135460B09F}" srcOrd="1" destOrd="0" presId="urn:microsoft.com/office/officeart/2005/8/layout/orgChart1"/>
    <dgm:cxn modelId="{91EC2B61-BB4F-4642-A6A0-B0C953D9B191}" srcId="{D3CD970A-E906-4347-8D65-1E5C496A0220}" destId="{175403AC-783D-412D-B62C-0B5F519E2BEA}" srcOrd="2" destOrd="0" parTransId="{CEEC7136-FA7D-49A3-863C-5F9005A2101A}" sibTransId="{CBE2A874-768A-41BC-ADFF-666589A5C23B}"/>
    <dgm:cxn modelId="{8A904A44-0348-4B87-B083-C45BB657CD35}" type="presOf" srcId="{D3CD970A-E906-4347-8D65-1E5C496A0220}" destId="{343DD901-118E-4428-94A3-75E3F6102E06}" srcOrd="0" destOrd="0" presId="urn:microsoft.com/office/officeart/2005/8/layout/orgChart1"/>
    <dgm:cxn modelId="{168C2768-9E93-433F-85BB-93FB94F0C7FF}" type="presOf" srcId="{43AEB821-9ED9-4AD1-8A95-D2D0D6E47BE3}" destId="{09A4A943-2FB4-4B85-A680-282EF5E70A6B}" srcOrd="0" destOrd="0" presId="urn:microsoft.com/office/officeart/2005/8/layout/orgChart1"/>
    <dgm:cxn modelId="{C05C4849-C09D-443E-8322-2DFCCAA6C6FE}" type="presOf" srcId="{8C9C22C8-82EA-4932-8431-53A8A7AFFA03}" destId="{41FD95E5-E187-4253-8AB8-74C715879C80}" srcOrd="0" destOrd="0" presId="urn:microsoft.com/office/officeart/2005/8/layout/orgChart1"/>
    <dgm:cxn modelId="{B513774E-BD08-4379-85A9-D3F986A70DA8}" srcId="{D3CD970A-E906-4347-8D65-1E5C496A0220}" destId="{11B9449B-435A-4574-908C-B041217FA317}" srcOrd="3" destOrd="0" parTransId="{8A0EA8F3-924C-435C-AD00-14C202B37526}" sibTransId="{289E43AF-7CC5-45E6-8FFF-5854B9EDC04E}"/>
    <dgm:cxn modelId="{02687F6E-6AF0-408F-BBC4-2D79D222EBF6}" type="presOf" srcId="{8A0EA8F3-924C-435C-AD00-14C202B37526}" destId="{202A75D3-9173-40A9-954C-A5F219BDAFD4}" srcOrd="0" destOrd="0" presId="urn:microsoft.com/office/officeart/2005/8/layout/orgChart1"/>
    <dgm:cxn modelId="{36A1BC52-B8AC-4C64-81E5-DE3290F624FC}" type="presOf" srcId="{A0867AA1-67AD-42C6-B328-ACD4120D826D}" destId="{4326A1E4-F6C3-4932-BA24-D1BF4570EB7F}" srcOrd="0" destOrd="0" presId="urn:microsoft.com/office/officeart/2005/8/layout/orgChart1"/>
    <dgm:cxn modelId="{71088F83-0644-44DD-8684-3DD01259E902}" type="presOf" srcId="{175403AC-783D-412D-B62C-0B5F519E2BEA}" destId="{BD301B56-5C81-4CA1-B7DD-DE12C5093753}" srcOrd="0" destOrd="0" presId="urn:microsoft.com/office/officeart/2005/8/layout/orgChart1"/>
    <dgm:cxn modelId="{2D2A1F84-AFFE-4CB0-82A9-C67FA28F0EDC}" type="presOf" srcId="{11B9449B-435A-4574-908C-B041217FA317}" destId="{58A573D0-0C62-4D12-9009-B94FA081EC9F}" srcOrd="1" destOrd="0" presId="urn:microsoft.com/office/officeart/2005/8/layout/orgChart1"/>
    <dgm:cxn modelId="{78442E89-29D0-406D-B67A-461D87AC77AE}" srcId="{D3CD970A-E906-4347-8D65-1E5C496A0220}" destId="{694BE67B-64E7-4845-AA6E-52526740894B}" srcOrd="0" destOrd="0" parTransId="{0F6A3DA9-3EF5-4B90-BF4A-6A83293E6269}" sibTransId="{43CF8822-B181-4385-A523-EAF29E340F91}"/>
    <dgm:cxn modelId="{E1508196-6B96-4990-9FEC-2B6F65E578E4}" srcId="{D3CD970A-E906-4347-8D65-1E5C496A0220}" destId="{A0867AA1-67AD-42C6-B328-ACD4120D826D}" srcOrd="1" destOrd="0" parTransId="{EF1DF73B-C2FF-4A89-85B5-3A69AFF179E5}" sibTransId="{A220DEB8-03CB-405F-A219-8376E9FA2E4C}"/>
    <dgm:cxn modelId="{F0252FAD-7DBE-4610-BD13-0751C6B7BC35}" type="presOf" srcId="{175403AC-783D-412D-B62C-0B5F519E2BEA}" destId="{9568B33E-85BE-4221-A4F0-52E38217F59C}" srcOrd="1" destOrd="0" presId="urn:microsoft.com/office/officeart/2005/8/layout/orgChart1"/>
    <dgm:cxn modelId="{D27CE7BE-4701-4824-A81B-1F70BD90F67F}" srcId="{D3CD970A-E906-4347-8D65-1E5C496A0220}" destId="{6B04B8BB-4C53-4368-BEAF-FCE2AF965271}" srcOrd="4" destOrd="0" parTransId="{05640E00-1345-449A-B886-EFF7F1328648}" sibTransId="{A42CFC48-9FBD-4E30-9AF5-8B10B93C5AD2}"/>
    <dgm:cxn modelId="{823460C8-A279-43DF-A673-6DC3EB9319DF}" type="presOf" srcId="{057376DF-D757-407D-A487-F9339564B6A0}" destId="{F4B643DE-414D-42DC-BBBC-173AD932B029}" srcOrd="0" destOrd="0" presId="urn:microsoft.com/office/officeart/2005/8/layout/orgChart1"/>
    <dgm:cxn modelId="{B1173DCC-8C41-40C7-8D84-8E38942F9495}" type="presOf" srcId="{25129200-8A59-4A31-87F0-2278F100DF7D}" destId="{A904C079-2312-47EC-9735-BF81624167AC}" srcOrd="0" destOrd="0" presId="urn:microsoft.com/office/officeart/2005/8/layout/orgChart1"/>
    <dgm:cxn modelId="{33E80CDE-BDF9-4BD3-86E8-2CAE63BE9B7C}" type="presOf" srcId="{6B04B8BB-4C53-4368-BEAF-FCE2AF965271}" destId="{A4B9FD97-FA2E-4FCE-A4E5-1E7A75D19F3C}" srcOrd="0" destOrd="0" presId="urn:microsoft.com/office/officeart/2005/8/layout/orgChart1"/>
    <dgm:cxn modelId="{BE16C3E1-C6FE-4521-A929-FFA307A9AEC8}" type="presOf" srcId="{D3CD970A-E906-4347-8D65-1E5C496A0220}" destId="{DFBA6EE8-FE30-4E91-9324-D94F870FAA77}" srcOrd="1" destOrd="0" presId="urn:microsoft.com/office/officeart/2005/8/layout/orgChart1"/>
    <dgm:cxn modelId="{98BC1CEE-1210-49CF-8ECB-D2086D346D5C}" type="presOf" srcId="{0F6A3DA9-3EF5-4B90-BF4A-6A83293E6269}" destId="{52DD1E41-B5BE-44E5-BD85-013BBE9729DD}" srcOrd="0" destOrd="0" presId="urn:microsoft.com/office/officeart/2005/8/layout/orgChart1"/>
    <dgm:cxn modelId="{5B6EF0F6-F198-4DF8-B003-06CB30DBE0C4}" type="presOf" srcId="{A0867AA1-67AD-42C6-B328-ACD4120D826D}" destId="{0836BE83-BDA4-4050-89D6-20ECF0A27816}" srcOrd="1" destOrd="0" presId="urn:microsoft.com/office/officeart/2005/8/layout/orgChart1"/>
    <dgm:cxn modelId="{5FD735CC-4FF1-4F2D-B714-5A06391D6785}" type="presParOf" srcId="{A904C079-2312-47EC-9735-BF81624167AC}" destId="{6B2DE36B-E063-481B-A426-467DE947194B}" srcOrd="0" destOrd="0" presId="urn:microsoft.com/office/officeart/2005/8/layout/orgChart1"/>
    <dgm:cxn modelId="{1AD5DEA0-51A9-478C-BDB7-7FCDE936B056}" type="presParOf" srcId="{6B2DE36B-E063-481B-A426-467DE947194B}" destId="{F1AC94E4-1DF5-40D8-850C-77601B76C0F8}" srcOrd="0" destOrd="0" presId="urn:microsoft.com/office/officeart/2005/8/layout/orgChart1"/>
    <dgm:cxn modelId="{C6042B4A-4630-4724-8800-FFB38B07C022}" type="presParOf" srcId="{F1AC94E4-1DF5-40D8-850C-77601B76C0F8}" destId="{343DD901-118E-4428-94A3-75E3F6102E06}" srcOrd="0" destOrd="0" presId="urn:microsoft.com/office/officeart/2005/8/layout/orgChart1"/>
    <dgm:cxn modelId="{19ED6B82-2604-48DB-A8C6-2619AF88CA81}" type="presParOf" srcId="{F1AC94E4-1DF5-40D8-850C-77601B76C0F8}" destId="{DFBA6EE8-FE30-4E91-9324-D94F870FAA77}" srcOrd="1" destOrd="0" presId="urn:microsoft.com/office/officeart/2005/8/layout/orgChart1"/>
    <dgm:cxn modelId="{77DD7312-74B2-4513-B254-75776FDBCC06}" type="presParOf" srcId="{6B2DE36B-E063-481B-A426-467DE947194B}" destId="{CECAE83A-C691-4788-9461-E3D1A7570B0B}" srcOrd="1" destOrd="0" presId="urn:microsoft.com/office/officeart/2005/8/layout/orgChart1"/>
    <dgm:cxn modelId="{C752BBA8-9647-41A9-A5D0-D006350DBF84}" type="presParOf" srcId="{CECAE83A-C691-4788-9461-E3D1A7570B0B}" destId="{52DD1E41-B5BE-44E5-BD85-013BBE9729DD}" srcOrd="0" destOrd="0" presId="urn:microsoft.com/office/officeart/2005/8/layout/orgChart1"/>
    <dgm:cxn modelId="{D93FE06E-B780-4724-ABC8-E360D884826B}" type="presParOf" srcId="{CECAE83A-C691-4788-9461-E3D1A7570B0B}" destId="{D55665B1-3A5A-47A5-BB8F-0594D16FB2A1}" srcOrd="1" destOrd="0" presId="urn:microsoft.com/office/officeart/2005/8/layout/orgChart1"/>
    <dgm:cxn modelId="{A9A355CF-E69B-4F98-A7C0-00D04B9A58BD}" type="presParOf" srcId="{D55665B1-3A5A-47A5-BB8F-0594D16FB2A1}" destId="{4A8DC26E-7405-475D-B946-C281A6CE4EE0}" srcOrd="0" destOrd="0" presId="urn:microsoft.com/office/officeart/2005/8/layout/orgChart1"/>
    <dgm:cxn modelId="{D97C5005-B3A6-4E2A-82AD-71E5F5750A5D}" type="presParOf" srcId="{4A8DC26E-7405-475D-B946-C281A6CE4EE0}" destId="{DEA62166-6C34-40EB-924E-A722847B9A72}" srcOrd="0" destOrd="0" presId="urn:microsoft.com/office/officeart/2005/8/layout/orgChart1"/>
    <dgm:cxn modelId="{85135D09-A0DA-463C-8435-9E01C2082B03}" type="presParOf" srcId="{4A8DC26E-7405-475D-B946-C281A6CE4EE0}" destId="{3D42916A-8893-481A-ACAE-D430B0641704}" srcOrd="1" destOrd="0" presId="urn:microsoft.com/office/officeart/2005/8/layout/orgChart1"/>
    <dgm:cxn modelId="{3D7BEA3C-C88A-4E75-8944-EF2D1363A21B}" type="presParOf" srcId="{D55665B1-3A5A-47A5-BB8F-0594D16FB2A1}" destId="{74A442C1-334F-4863-B660-FE942F2952F5}" srcOrd="1" destOrd="0" presId="urn:microsoft.com/office/officeart/2005/8/layout/orgChart1"/>
    <dgm:cxn modelId="{8F06CBB7-EB1A-4F12-90C2-7A626D7D26ED}" type="presParOf" srcId="{D55665B1-3A5A-47A5-BB8F-0594D16FB2A1}" destId="{226326DA-14A8-4A6C-92BC-ECBD2151108E}" srcOrd="2" destOrd="0" presId="urn:microsoft.com/office/officeart/2005/8/layout/orgChart1"/>
    <dgm:cxn modelId="{E94EB8A8-2797-464C-A4BA-CFF6CD654336}" type="presParOf" srcId="{CECAE83A-C691-4788-9461-E3D1A7570B0B}" destId="{B6BC4E9D-8736-43BF-8DF3-60961DBC0701}" srcOrd="2" destOrd="0" presId="urn:microsoft.com/office/officeart/2005/8/layout/orgChart1"/>
    <dgm:cxn modelId="{4E1EDE9A-EAE6-493C-BF89-23B6E19189D2}" type="presParOf" srcId="{CECAE83A-C691-4788-9461-E3D1A7570B0B}" destId="{816FC6F8-048C-4D0F-9388-0E99B0D76010}" srcOrd="3" destOrd="0" presId="urn:microsoft.com/office/officeart/2005/8/layout/orgChart1"/>
    <dgm:cxn modelId="{F666FCA6-F4F3-4C20-ADAE-2B48C18F4F25}" type="presParOf" srcId="{816FC6F8-048C-4D0F-9388-0E99B0D76010}" destId="{FB4EFEC8-8013-4898-9E40-9B8A7DB9EA49}" srcOrd="0" destOrd="0" presId="urn:microsoft.com/office/officeart/2005/8/layout/orgChart1"/>
    <dgm:cxn modelId="{071AC4F1-EA12-434A-A9FD-815CC9CB0B7F}" type="presParOf" srcId="{FB4EFEC8-8013-4898-9E40-9B8A7DB9EA49}" destId="{4326A1E4-F6C3-4932-BA24-D1BF4570EB7F}" srcOrd="0" destOrd="0" presId="urn:microsoft.com/office/officeart/2005/8/layout/orgChart1"/>
    <dgm:cxn modelId="{E5DD139B-E498-4C91-BE5B-4B2961587A97}" type="presParOf" srcId="{FB4EFEC8-8013-4898-9E40-9B8A7DB9EA49}" destId="{0836BE83-BDA4-4050-89D6-20ECF0A27816}" srcOrd="1" destOrd="0" presId="urn:microsoft.com/office/officeart/2005/8/layout/orgChart1"/>
    <dgm:cxn modelId="{07298619-5DAB-48A0-9EDD-1F66944A7918}" type="presParOf" srcId="{816FC6F8-048C-4D0F-9388-0E99B0D76010}" destId="{3F211B4B-6EF8-4F47-BED1-E0DD276E45E6}" srcOrd="1" destOrd="0" presId="urn:microsoft.com/office/officeart/2005/8/layout/orgChart1"/>
    <dgm:cxn modelId="{BBF2E129-1273-47EC-A17B-2C18C7E9189C}" type="presParOf" srcId="{816FC6F8-048C-4D0F-9388-0E99B0D76010}" destId="{25F53ECB-4098-4257-8E5B-569A19BF5CAA}" srcOrd="2" destOrd="0" presId="urn:microsoft.com/office/officeart/2005/8/layout/orgChart1"/>
    <dgm:cxn modelId="{7ED474A9-AF46-478E-AD6B-BE2C46BA9446}" type="presParOf" srcId="{CECAE83A-C691-4788-9461-E3D1A7570B0B}" destId="{DF733411-43E1-43AD-8539-FE7346949F4C}" srcOrd="4" destOrd="0" presId="urn:microsoft.com/office/officeart/2005/8/layout/orgChart1"/>
    <dgm:cxn modelId="{66B07DC1-9EAE-4AE6-8686-D66CD16D7AB0}" type="presParOf" srcId="{CECAE83A-C691-4788-9461-E3D1A7570B0B}" destId="{939CD1A4-B0F2-4C2B-B021-27E70C2F3E3D}" srcOrd="5" destOrd="0" presId="urn:microsoft.com/office/officeart/2005/8/layout/orgChart1"/>
    <dgm:cxn modelId="{85C31B03-AD43-439A-B022-F2E87F8FA98B}" type="presParOf" srcId="{939CD1A4-B0F2-4C2B-B021-27E70C2F3E3D}" destId="{8582A24B-224D-4160-9448-367ADFF96291}" srcOrd="0" destOrd="0" presId="urn:microsoft.com/office/officeart/2005/8/layout/orgChart1"/>
    <dgm:cxn modelId="{2CAEE91A-642C-45E4-9032-7EE09A2A32BD}" type="presParOf" srcId="{8582A24B-224D-4160-9448-367ADFF96291}" destId="{BD301B56-5C81-4CA1-B7DD-DE12C5093753}" srcOrd="0" destOrd="0" presId="urn:microsoft.com/office/officeart/2005/8/layout/orgChart1"/>
    <dgm:cxn modelId="{07BAA56B-6A6E-4E39-82FE-9C6B17519FD6}" type="presParOf" srcId="{8582A24B-224D-4160-9448-367ADFF96291}" destId="{9568B33E-85BE-4221-A4F0-52E38217F59C}" srcOrd="1" destOrd="0" presId="urn:microsoft.com/office/officeart/2005/8/layout/orgChart1"/>
    <dgm:cxn modelId="{47B39FCA-6CF6-409B-9903-701EF8A3CAF9}" type="presParOf" srcId="{939CD1A4-B0F2-4C2B-B021-27E70C2F3E3D}" destId="{C89A9B97-45FE-4B8C-AA0B-2BCEE74A88AD}" srcOrd="1" destOrd="0" presId="urn:microsoft.com/office/officeart/2005/8/layout/orgChart1"/>
    <dgm:cxn modelId="{A2C68967-EA38-462F-B2AD-204A25054130}" type="presParOf" srcId="{939CD1A4-B0F2-4C2B-B021-27E70C2F3E3D}" destId="{0C29ADAD-E9CA-4D12-92B3-440B803F87C7}" srcOrd="2" destOrd="0" presId="urn:microsoft.com/office/officeart/2005/8/layout/orgChart1"/>
    <dgm:cxn modelId="{A01DC4CF-EBA1-4BDB-9507-68E3D2838A81}" type="presParOf" srcId="{CECAE83A-C691-4788-9461-E3D1A7570B0B}" destId="{202A75D3-9173-40A9-954C-A5F219BDAFD4}" srcOrd="6" destOrd="0" presId="urn:microsoft.com/office/officeart/2005/8/layout/orgChart1"/>
    <dgm:cxn modelId="{5EED2CDC-04DA-4EF1-B006-19C3F9098930}" type="presParOf" srcId="{CECAE83A-C691-4788-9461-E3D1A7570B0B}" destId="{39D471DF-C754-4520-80BC-B8FD1685A7E2}" srcOrd="7" destOrd="0" presId="urn:microsoft.com/office/officeart/2005/8/layout/orgChart1"/>
    <dgm:cxn modelId="{A4700E95-4A70-49AB-9F42-6ACF0D57999F}" type="presParOf" srcId="{39D471DF-C754-4520-80BC-B8FD1685A7E2}" destId="{3CE1032E-7587-4F76-A4B6-F7332D005DBF}" srcOrd="0" destOrd="0" presId="urn:microsoft.com/office/officeart/2005/8/layout/orgChart1"/>
    <dgm:cxn modelId="{C8E4F5B8-F567-4310-8770-E54B3078DA6D}" type="presParOf" srcId="{3CE1032E-7587-4F76-A4B6-F7332D005DBF}" destId="{5CF02FF4-BD6F-4BB1-86A8-19D870F6983D}" srcOrd="0" destOrd="0" presId="urn:microsoft.com/office/officeart/2005/8/layout/orgChart1"/>
    <dgm:cxn modelId="{F74B7BB5-65A7-4B3A-B8D6-84419E6E0B0A}" type="presParOf" srcId="{3CE1032E-7587-4F76-A4B6-F7332D005DBF}" destId="{58A573D0-0C62-4D12-9009-B94FA081EC9F}" srcOrd="1" destOrd="0" presId="urn:microsoft.com/office/officeart/2005/8/layout/orgChart1"/>
    <dgm:cxn modelId="{EE09023B-D7DA-4A2B-8644-96BC1F352A85}" type="presParOf" srcId="{39D471DF-C754-4520-80BC-B8FD1685A7E2}" destId="{6A23A7D3-11E0-450F-9958-E2A9A9DCD844}" srcOrd="1" destOrd="0" presId="urn:microsoft.com/office/officeart/2005/8/layout/orgChart1"/>
    <dgm:cxn modelId="{05F72F46-E5D0-4380-B934-D87768CB5B81}" type="presParOf" srcId="{39D471DF-C754-4520-80BC-B8FD1685A7E2}" destId="{58AE8898-00A3-4EBE-A244-08D73EA5BB2D}" srcOrd="2" destOrd="0" presId="urn:microsoft.com/office/officeart/2005/8/layout/orgChart1"/>
    <dgm:cxn modelId="{E0D9C975-0191-49BE-BE1D-DCA96C3425DA}" type="presParOf" srcId="{CECAE83A-C691-4788-9461-E3D1A7570B0B}" destId="{3A41D239-1C14-4816-AF12-F370F4A1EB7B}" srcOrd="8" destOrd="0" presId="urn:microsoft.com/office/officeart/2005/8/layout/orgChart1"/>
    <dgm:cxn modelId="{970C519A-DABD-4FB5-82A3-53E1A76FB85F}" type="presParOf" srcId="{CECAE83A-C691-4788-9461-E3D1A7570B0B}" destId="{9DE46715-AB47-4A9B-BF64-4F1A24603CDD}" srcOrd="9" destOrd="0" presId="urn:microsoft.com/office/officeart/2005/8/layout/orgChart1"/>
    <dgm:cxn modelId="{1142AFCB-FD7F-4102-A235-60B36739D95B}" type="presParOf" srcId="{9DE46715-AB47-4A9B-BF64-4F1A24603CDD}" destId="{D18CD181-DC81-432C-8B39-FAA8DBB4D992}" srcOrd="0" destOrd="0" presId="urn:microsoft.com/office/officeart/2005/8/layout/orgChart1"/>
    <dgm:cxn modelId="{81A5B40C-A27B-419D-A731-A0BE1FDD7B70}" type="presParOf" srcId="{D18CD181-DC81-432C-8B39-FAA8DBB4D992}" destId="{A4B9FD97-FA2E-4FCE-A4E5-1E7A75D19F3C}" srcOrd="0" destOrd="0" presId="urn:microsoft.com/office/officeart/2005/8/layout/orgChart1"/>
    <dgm:cxn modelId="{377D1179-0B88-483D-8C89-4DB65375D9E8}" type="presParOf" srcId="{D18CD181-DC81-432C-8B39-FAA8DBB4D992}" destId="{A3ABFDB9-9BF8-4424-88EF-83135460B09F}" srcOrd="1" destOrd="0" presId="urn:microsoft.com/office/officeart/2005/8/layout/orgChart1"/>
    <dgm:cxn modelId="{F77E29F6-0A4A-469C-A4B9-B2ED0A9F8B32}" type="presParOf" srcId="{9DE46715-AB47-4A9B-BF64-4F1A24603CDD}" destId="{68D6A533-BE2F-4412-B0A8-701EF55AD4AD}" srcOrd="1" destOrd="0" presId="urn:microsoft.com/office/officeart/2005/8/layout/orgChart1"/>
    <dgm:cxn modelId="{1825A33A-2FF9-484B-9424-E30051300D51}" type="presParOf" srcId="{9DE46715-AB47-4A9B-BF64-4F1A24603CDD}" destId="{95240E09-46A5-44F6-AA81-16153D98B5AD}" srcOrd="2" destOrd="0" presId="urn:microsoft.com/office/officeart/2005/8/layout/orgChart1"/>
    <dgm:cxn modelId="{DDEA60F2-65C9-4E80-872D-965F26237F66}" type="presParOf" srcId="{CECAE83A-C691-4788-9461-E3D1A7570B0B}" destId="{09A4A943-2FB4-4B85-A680-282EF5E70A6B}" srcOrd="10" destOrd="0" presId="urn:microsoft.com/office/officeart/2005/8/layout/orgChart1"/>
    <dgm:cxn modelId="{1C704D4F-6282-44A6-A8C5-0FAD57BC0BF4}" type="presParOf" srcId="{CECAE83A-C691-4788-9461-E3D1A7570B0B}" destId="{23D4E7CC-AA47-4A57-A3BA-782CD86482A9}" srcOrd="11" destOrd="0" presId="urn:microsoft.com/office/officeart/2005/8/layout/orgChart1"/>
    <dgm:cxn modelId="{2F9D7037-4415-44C2-8A51-3A7D3F64ED9E}" type="presParOf" srcId="{23D4E7CC-AA47-4A57-A3BA-782CD86482A9}" destId="{D223B172-4904-4673-B818-5C1D1E42DDB3}" srcOrd="0" destOrd="0" presId="urn:microsoft.com/office/officeart/2005/8/layout/orgChart1"/>
    <dgm:cxn modelId="{35F7C3CA-85D3-4068-A47C-5DCFC022C2D4}" type="presParOf" srcId="{D223B172-4904-4673-B818-5C1D1E42DDB3}" destId="{41FD95E5-E187-4253-8AB8-74C715879C80}" srcOrd="0" destOrd="0" presId="urn:microsoft.com/office/officeart/2005/8/layout/orgChart1"/>
    <dgm:cxn modelId="{01740A1C-0D5A-4BED-9754-51A2FEB7F5E8}" type="presParOf" srcId="{D223B172-4904-4673-B818-5C1D1E42DDB3}" destId="{78E51D3A-4B0C-46AD-990E-973DA2B3876F}" srcOrd="1" destOrd="0" presId="urn:microsoft.com/office/officeart/2005/8/layout/orgChart1"/>
    <dgm:cxn modelId="{2225278B-7E58-4606-9CA1-45948F57AF96}" type="presParOf" srcId="{23D4E7CC-AA47-4A57-A3BA-782CD86482A9}" destId="{47A6814E-7984-4B26-BC77-415E0FC1B234}" srcOrd="1" destOrd="0" presId="urn:microsoft.com/office/officeart/2005/8/layout/orgChart1"/>
    <dgm:cxn modelId="{C592F015-D8D7-4E3E-82B6-E4F284AC5F41}" type="presParOf" srcId="{23D4E7CC-AA47-4A57-A3BA-782CD86482A9}" destId="{7075DFA6-432A-4BA8-B036-A44330C8E8CD}" srcOrd="2" destOrd="0" presId="urn:microsoft.com/office/officeart/2005/8/layout/orgChart1"/>
    <dgm:cxn modelId="{53962384-10B0-46BC-BFBA-8DE15E67234C}" type="presParOf" srcId="{CECAE83A-C691-4788-9461-E3D1A7570B0B}" destId="{F4B643DE-414D-42DC-BBBC-173AD932B029}" srcOrd="12" destOrd="0" presId="urn:microsoft.com/office/officeart/2005/8/layout/orgChart1"/>
    <dgm:cxn modelId="{6A5E14ED-A20D-4389-8402-8823FBCBE0B8}" type="presParOf" srcId="{CECAE83A-C691-4788-9461-E3D1A7570B0B}" destId="{A86B1445-0D1B-4D72-8BE1-F85AFC15A471}" srcOrd="13" destOrd="0" presId="urn:microsoft.com/office/officeart/2005/8/layout/orgChart1"/>
    <dgm:cxn modelId="{C5BDC144-647E-4691-9588-67BA20845DB9}" type="presParOf" srcId="{A86B1445-0D1B-4D72-8BE1-F85AFC15A471}" destId="{E87A7165-DB2B-456B-BC6C-87D2AE3FBDCB}" srcOrd="0" destOrd="0" presId="urn:microsoft.com/office/officeart/2005/8/layout/orgChart1"/>
    <dgm:cxn modelId="{9BD3CD05-89FD-4257-8EB8-F24DFBAE06AA}" type="presParOf" srcId="{E87A7165-DB2B-456B-BC6C-87D2AE3FBDCB}" destId="{1AE1324F-3C22-45D7-9334-E5FA00A4C6DA}" srcOrd="0" destOrd="0" presId="urn:microsoft.com/office/officeart/2005/8/layout/orgChart1"/>
    <dgm:cxn modelId="{925F96FF-6FCC-4ACC-888A-970D22EF9D0E}" type="presParOf" srcId="{E87A7165-DB2B-456B-BC6C-87D2AE3FBDCB}" destId="{5D46A495-CF0B-4DC3-A633-7F0B272A33CC}" srcOrd="1" destOrd="0" presId="urn:microsoft.com/office/officeart/2005/8/layout/orgChart1"/>
    <dgm:cxn modelId="{FF6CC14F-AC6D-4CD7-9113-B1443FDF18E8}" type="presParOf" srcId="{A86B1445-0D1B-4D72-8BE1-F85AFC15A471}" destId="{74C4539B-FA03-42D7-9237-6A6C86379035}" srcOrd="1" destOrd="0" presId="urn:microsoft.com/office/officeart/2005/8/layout/orgChart1"/>
    <dgm:cxn modelId="{65B2E510-9DA2-439D-A14D-05B731F8FC8F}" type="presParOf" srcId="{A86B1445-0D1B-4D72-8BE1-F85AFC15A471}" destId="{BC4D7531-4C51-4892-ADCF-EF1D02FF9BFF}" srcOrd="2" destOrd="0" presId="urn:microsoft.com/office/officeart/2005/8/layout/orgChart1"/>
    <dgm:cxn modelId="{F26EA77F-23E1-4AD9-9B2F-8C68CD2EFBE6}" type="presParOf" srcId="{6B2DE36B-E063-481B-A426-467DE947194B}" destId="{D4417E39-2BFE-4A55-8BE5-2B5D8B6B174B}"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303A4-61E7-4582-931F-B7F703E634FF}">
      <dsp:nvSpPr>
        <dsp:cNvPr id="0" name=""/>
        <dsp:cNvSpPr/>
      </dsp:nvSpPr>
      <dsp:spPr>
        <a:xfrm>
          <a:off x="7600950" y="3054094"/>
          <a:ext cx="6736799" cy="737612"/>
        </a:xfrm>
        <a:custGeom>
          <a:avLst/>
          <a:gdLst/>
          <a:ahLst/>
          <a:cxnLst/>
          <a:rect l="0" t="0" r="0" b="0"/>
          <a:pathLst>
            <a:path>
              <a:moveTo>
                <a:pt x="0" y="0"/>
              </a:moveTo>
              <a:lnTo>
                <a:pt x="0" y="633124"/>
              </a:lnTo>
              <a:lnTo>
                <a:pt x="6736799" y="633124"/>
              </a:lnTo>
              <a:lnTo>
                <a:pt x="6736799" y="737612"/>
              </a:lnTo>
            </a:path>
          </a:pathLst>
        </a:custGeom>
        <a:noFill/>
        <a:ln w="25400"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F4B643DE-414D-42DC-BBBC-173AD932B029}">
      <dsp:nvSpPr>
        <dsp:cNvPr id="0" name=""/>
        <dsp:cNvSpPr/>
      </dsp:nvSpPr>
      <dsp:spPr>
        <a:xfrm>
          <a:off x="7600950" y="3054094"/>
          <a:ext cx="4811999" cy="737612"/>
        </a:xfrm>
        <a:custGeom>
          <a:avLst/>
          <a:gdLst/>
          <a:ahLst/>
          <a:cxnLst/>
          <a:rect l="0" t="0" r="0" b="0"/>
          <a:pathLst>
            <a:path>
              <a:moveTo>
                <a:pt x="0" y="0"/>
              </a:moveTo>
              <a:lnTo>
                <a:pt x="0" y="633124"/>
              </a:lnTo>
              <a:lnTo>
                <a:pt x="4811999" y="633124"/>
              </a:lnTo>
              <a:lnTo>
                <a:pt x="4811999" y="737612"/>
              </a:lnTo>
            </a:path>
          </a:pathLst>
        </a:custGeom>
        <a:noFill/>
        <a:ln w="25400"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09A4A943-2FB4-4B85-A680-282EF5E70A6B}">
      <dsp:nvSpPr>
        <dsp:cNvPr id="0" name=""/>
        <dsp:cNvSpPr/>
      </dsp:nvSpPr>
      <dsp:spPr>
        <a:xfrm>
          <a:off x="7600950" y="3054094"/>
          <a:ext cx="2887199" cy="737612"/>
        </a:xfrm>
        <a:custGeom>
          <a:avLst/>
          <a:gdLst/>
          <a:ahLst/>
          <a:cxnLst/>
          <a:rect l="0" t="0" r="0" b="0"/>
          <a:pathLst>
            <a:path>
              <a:moveTo>
                <a:pt x="0" y="0"/>
              </a:moveTo>
              <a:lnTo>
                <a:pt x="0" y="633124"/>
              </a:lnTo>
              <a:lnTo>
                <a:pt x="2887199" y="633124"/>
              </a:lnTo>
              <a:lnTo>
                <a:pt x="2887199" y="737612"/>
              </a:lnTo>
            </a:path>
          </a:pathLst>
        </a:custGeom>
        <a:noFill/>
        <a:ln w="25400"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3A41D239-1C14-4816-AF12-F370F4A1EB7B}">
      <dsp:nvSpPr>
        <dsp:cNvPr id="0" name=""/>
        <dsp:cNvSpPr/>
      </dsp:nvSpPr>
      <dsp:spPr>
        <a:xfrm>
          <a:off x="7600950" y="3054094"/>
          <a:ext cx="962399" cy="737612"/>
        </a:xfrm>
        <a:custGeom>
          <a:avLst/>
          <a:gdLst/>
          <a:ahLst/>
          <a:cxnLst/>
          <a:rect l="0" t="0" r="0" b="0"/>
          <a:pathLst>
            <a:path>
              <a:moveTo>
                <a:pt x="0" y="0"/>
              </a:moveTo>
              <a:lnTo>
                <a:pt x="0" y="633124"/>
              </a:lnTo>
              <a:lnTo>
                <a:pt x="962399" y="633124"/>
              </a:lnTo>
              <a:lnTo>
                <a:pt x="962399" y="737612"/>
              </a:lnTo>
            </a:path>
          </a:pathLst>
        </a:custGeom>
        <a:noFill/>
        <a:ln w="25400"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202A75D3-9173-40A9-954C-A5F219BDAFD4}">
      <dsp:nvSpPr>
        <dsp:cNvPr id="0" name=""/>
        <dsp:cNvSpPr/>
      </dsp:nvSpPr>
      <dsp:spPr>
        <a:xfrm>
          <a:off x="6638550" y="3054094"/>
          <a:ext cx="962399" cy="737612"/>
        </a:xfrm>
        <a:custGeom>
          <a:avLst/>
          <a:gdLst/>
          <a:ahLst/>
          <a:cxnLst/>
          <a:rect l="0" t="0" r="0" b="0"/>
          <a:pathLst>
            <a:path>
              <a:moveTo>
                <a:pt x="962399" y="0"/>
              </a:moveTo>
              <a:lnTo>
                <a:pt x="962399" y="633124"/>
              </a:lnTo>
              <a:lnTo>
                <a:pt x="0" y="633124"/>
              </a:lnTo>
              <a:lnTo>
                <a:pt x="0" y="737612"/>
              </a:lnTo>
            </a:path>
          </a:pathLst>
        </a:custGeom>
        <a:noFill/>
        <a:ln w="25400"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DF733411-43E1-43AD-8539-FE7346949F4C}">
      <dsp:nvSpPr>
        <dsp:cNvPr id="0" name=""/>
        <dsp:cNvSpPr/>
      </dsp:nvSpPr>
      <dsp:spPr>
        <a:xfrm>
          <a:off x="4713750" y="3054094"/>
          <a:ext cx="2887199" cy="737612"/>
        </a:xfrm>
        <a:custGeom>
          <a:avLst/>
          <a:gdLst/>
          <a:ahLst/>
          <a:cxnLst/>
          <a:rect l="0" t="0" r="0" b="0"/>
          <a:pathLst>
            <a:path>
              <a:moveTo>
                <a:pt x="2887199" y="0"/>
              </a:moveTo>
              <a:lnTo>
                <a:pt x="2887199" y="633124"/>
              </a:lnTo>
              <a:lnTo>
                <a:pt x="0" y="633124"/>
              </a:lnTo>
              <a:lnTo>
                <a:pt x="0" y="737612"/>
              </a:lnTo>
            </a:path>
          </a:pathLst>
        </a:custGeom>
        <a:noFill/>
        <a:ln w="25400"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B6BC4E9D-8736-43BF-8DF3-60961DBC0701}">
      <dsp:nvSpPr>
        <dsp:cNvPr id="0" name=""/>
        <dsp:cNvSpPr/>
      </dsp:nvSpPr>
      <dsp:spPr>
        <a:xfrm>
          <a:off x="2788950" y="3054094"/>
          <a:ext cx="4811999" cy="737612"/>
        </a:xfrm>
        <a:custGeom>
          <a:avLst/>
          <a:gdLst/>
          <a:ahLst/>
          <a:cxnLst/>
          <a:rect l="0" t="0" r="0" b="0"/>
          <a:pathLst>
            <a:path>
              <a:moveTo>
                <a:pt x="4811999" y="0"/>
              </a:moveTo>
              <a:lnTo>
                <a:pt x="4811999" y="633124"/>
              </a:lnTo>
              <a:lnTo>
                <a:pt x="0" y="633124"/>
              </a:lnTo>
              <a:lnTo>
                <a:pt x="0" y="737612"/>
              </a:lnTo>
            </a:path>
          </a:pathLst>
        </a:custGeom>
        <a:noFill/>
        <a:ln w="25400"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52DD1E41-B5BE-44E5-BD85-013BBE9729DD}">
      <dsp:nvSpPr>
        <dsp:cNvPr id="0" name=""/>
        <dsp:cNvSpPr/>
      </dsp:nvSpPr>
      <dsp:spPr>
        <a:xfrm>
          <a:off x="864150" y="3054094"/>
          <a:ext cx="6736799" cy="737612"/>
        </a:xfrm>
        <a:custGeom>
          <a:avLst/>
          <a:gdLst/>
          <a:ahLst/>
          <a:cxnLst/>
          <a:rect l="0" t="0" r="0" b="0"/>
          <a:pathLst>
            <a:path>
              <a:moveTo>
                <a:pt x="6736799" y="0"/>
              </a:moveTo>
              <a:lnTo>
                <a:pt x="6736799" y="633124"/>
              </a:lnTo>
              <a:lnTo>
                <a:pt x="0" y="633124"/>
              </a:lnTo>
              <a:lnTo>
                <a:pt x="0" y="737612"/>
              </a:lnTo>
            </a:path>
          </a:pathLst>
        </a:custGeom>
        <a:noFill/>
        <a:ln w="25400"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343DD901-118E-4428-94A3-75E3F6102E06}">
      <dsp:nvSpPr>
        <dsp:cNvPr id="0" name=""/>
        <dsp:cNvSpPr/>
      </dsp:nvSpPr>
      <dsp:spPr>
        <a:xfrm>
          <a:off x="6455199" y="1908348"/>
          <a:ext cx="2291501" cy="1145745"/>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메인 페이지</a:t>
          </a:r>
        </a:p>
      </dsp:txBody>
      <dsp:txXfrm>
        <a:off x="6511130" y="1964279"/>
        <a:ext cx="2179639" cy="1033883"/>
      </dsp:txXfrm>
    </dsp:sp>
    <dsp:sp modelId="{DEA62166-6C34-40EB-924E-A722847B9A72}">
      <dsp:nvSpPr>
        <dsp:cNvPr id="0" name=""/>
        <dsp:cNvSpPr/>
      </dsp:nvSpPr>
      <dsp:spPr>
        <a:xfrm>
          <a:off x="6237" y="3791706"/>
          <a:ext cx="1715824" cy="857907"/>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err="1">
              <a:solidFill>
                <a:srgbClr val="251A18"/>
              </a:solidFill>
              <a:latin typeface="강원교육모두 Light" panose="02020603020101020101" pitchFamily="18" charset="-127"/>
              <a:ea typeface="강원교육모두 Light" panose="02020603020101020101" pitchFamily="18" charset="-127"/>
            </a:rPr>
            <a:t>매장찾기</a:t>
          </a:r>
          <a:endParaRPr lang="ko-KR" altLang="en-US" sz="2800" kern="1200" dirty="0">
            <a:solidFill>
              <a:srgbClr val="251A18"/>
            </a:solidFill>
            <a:latin typeface="강원교육모두 Light" panose="02020603020101020101" pitchFamily="18" charset="-127"/>
            <a:ea typeface="강원교육모두 Light" panose="02020603020101020101" pitchFamily="18" charset="-127"/>
          </a:endParaRPr>
        </a:p>
      </dsp:txBody>
      <dsp:txXfrm>
        <a:off x="48117" y="3833586"/>
        <a:ext cx="1632064" cy="774147"/>
      </dsp:txXfrm>
    </dsp:sp>
    <dsp:sp modelId="{4326A1E4-F6C3-4932-BA24-D1BF4570EB7F}">
      <dsp:nvSpPr>
        <dsp:cNvPr id="0" name=""/>
        <dsp:cNvSpPr/>
      </dsp:nvSpPr>
      <dsp:spPr>
        <a:xfrm>
          <a:off x="1931037" y="3791706"/>
          <a:ext cx="1715824" cy="857907"/>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메뉴소개</a:t>
          </a:r>
        </a:p>
      </dsp:txBody>
      <dsp:txXfrm>
        <a:off x="1972917" y="3833586"/>
        <a:ext cx="1632064" cy="774147"/>
      </dsp:txXfrm>
    </dsp:sp>
    <dsp:sp modelId="{BD301B56-5C81-4CA1-B7DD-DE12C5093753}">
      <dsp:nvSpPr>
        <dsp:cNvPr id="0" name=""/>
        <dsp:cNvSpPr/>
      </dsp:nvSpPr>
      <dsp:spPr>
        <a:xfrm>
          <a:off x="3855837" y="3791706"/>
          <a:ext cx="1715824" cy="857907"/>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칼로리</a:t>
          </a:r>
        </a:p>
      </dsp:txBody>
      <dsp:txXfrm>
        <a:off x="3897717" y="3833586"/>
        <a:ext cx="1632064" cy="774147"/>
      </dsp:txXfrm>
    </dsp:sp>
    <dsp:sp modelId="{5CF02FF4-BD6F-4BB1-86A8-19D870F6983D}">
      <dsp:nvSpPr>
        <dsp:cNvPr id="0" name=""/>
        <dsp:cNvSpPr/>
      </dsp:nvSpPr>
      <dsp:spPr>
        <a:xfrm>
          <a:off x="5780637" y="3791706"/>
          <a:ext cx="1715824" cy="857907"/>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인테리어</a:t>
          </a:r>
        </a:p>
      </dsp:txBody>
      <dsp:txXfrm>
        <a:off x="5822517" y="3833586"/>
        <a:ext cx="1632064" cy="774147"/>
      </dsp:txXfrm>
    </dsp:sp>
    <dsp:sp modelId="{A4B9FD97-FA2E-4FCE-A4E5-1E7A75D19F3C}">
      <dsp:nvSpPr>
        <dsp:cNvPr id="0" name=""/>
        <dsp:cNvSpPr/>
      </dsp:nvSpPr>
      <dsp:spPr>
        <a:xfrm>
          <a:off x="7705437" y="3791706"/>
          <a:ext cx="1715824" cy="857907"/>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창업문의</a:t>
          </a:r>
        </a:p>
      </dsp:txBody>
      <dsp:txXfrm>
        <a:off x="7747317" y="3833586"/>
        <a:ext cx="1632064" cy="774147"/>
      </dsp:txXfrm>
    </dsp:sp>
    <dsp:sp modelId="{41FD95E5-E187-4253-8AB8-74C715879C80}">
      <dsp:nvSpPr>
        <dsp:cNvPr id="0" name=""/>
        <dsp:cNvSpPr/>
      </dsp:nvSpPr>
      <dsp:spPr>
        <a:xfrm>
          <a:off x="9630237" y="3791706"/>
          <a:ext cx="1715824" cy="857907"/>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뉴스</a:t>
          </a:r>
        </a:p>
      </dsp:txBody>
      <dsp:txXfrm>
        <a:off x="9672117" y="3833586"/>
        <a:ext cx="1632064" cy="774147"/>
      </dsp:txXfrm>
    </dsp:sp>
    <dsp:sp modelId="{1AE1324F-3C22-45D7-9334-E5FA00A4C6DA}">
      <dsp:nvSpPr>
        <dsp:cNvPr id="0" name=""/>
        <dsp:cNvSpPr/>
      </dsp:nvSpPr>
      <dsp:spPr>
        <a:xfrm>
          <a:off x="11555037" y="3791706"/>
          <a:ext cx="1715824" cy="857907"/>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공지사항</a:t>
          </a:r>
        </a:p>
      </dsp:txBody>
      <dsp:txXfrm>
        <a:off x="11596917" y="3833586"/>
        <a:ext cx="1632064" cy="774147"/>
      </dsp:txXfrm>
    </dsp:sp>
    <dsp:sp modelId="{74DA5D54-58AC-424D-B97E-A33567FC201F}">
      <dsp:nvSpPr>
        <dsp:cNvPr id="0" name=""/>
        <dsp:cNvSpPr/>
      </dsp:nvSpPr>
      <dsp:spPr>
        <a:xfrm>
          <a:off x="13479837" y="3791706"/>
          <a:ext cx="1715824" cy="857907"/>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en-US" altLang="ko-KR" sz="2800" kern="1200" dirty="0">
              <a:solidFill>
                <a:srgbClr val="251A18"/>
              </a:solidFill>
              <a:latin typeface="강원교육모두 Light" panose="02020603020101020101" pitchFamily="18" charset="-127"/>
              <a:ea typeface="강원교육모두 Light" panose="02020603020101020101" pitchFamily="18" charset="-127"/>
            </a:rPr>
            <a:t>SHOP</a:t>
          </a:r>
          <a:endParaRPr lang="ko-KR" altLang="en-US" sz="2800" kern="1200" dirty="0">
            <a:solidFill>
              <a:srgbClr val="251A18"/>
            </a:solidFill>
            <a:latin typeface="강원교육모두 Light" panose="02020603020101020101" pitchFamily="18" charset="-127"/>
            <a:ea typeface="강원교육모두 Light" panose="02020603020101020101" pitchFamily="18" charset="-127"/>
          </a:endParaRPr>
        </a:p>
      </dsp:txBody>
      <dsp:txXfrm>
        <a:off x="13521717" y="3833586"/>
        <a:ext cx="1632064" cy="774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643DE-414D-42DC-BBBC-173AD932B029}">
      <dsp:nvSpPr>
        <dsp:cNvPr id="0" name=""/>
        <dsp:cNvSpPr/>
      </dsp:nvSpPr>
      <dsp:spPr>
        <a:xfrm>
          <a:off x="7600950" y="3320793"/>
          <a:ext cx="6615658" cy="461984"/>
        </a:xfrm>
        <a:custGeom>
          <a:avLst/>
          <a:gdLst/>
          <a:ahLst/>
          <a:cxnLst/>
          <a:rect l="0" t="0" r="0" b="0"/>
          <a:pathLst>
            <a:path>
              <a:moveTo>
                <a:pt x="0" y="0"/>
              </a:moveTo>
              <a:lnTo>
                <a:pt x="0" y="342273"/>
              </a:lnTo>
              <a:lnTo>
                <a:pt x="6615658" y="342273"/>
              </a:lnTo>
              <a:lnTo>
                <a:pt x="6615658" y="461984"/>
              </a:lnTo>
            </a:path>
          </a:pathLst>
        </a:custGeom>
        <a:noFill/>
        <a:ln w="25400" cap="flat" cmpd="sng" algn="ctr">
          <a:solidFill>
            <a:schemeClr val="accent6">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09A4A943-2FB4-4B85-A680-282EF5E70A6B}">
      <dsp:nvSpPr>
        <dsp:cNvPr id="0" name=""/>
        <dsp:cNvSpPr/>
      </dsp:nvSpPr>
      <dsp:spPr>
        <a:xfrm>
          <a:off x="7600950" y="3320793"/>
          <a:ext cx="4410438" cy="461984"/>
        </a:xfrm>
        <a:custGeom>
          <a:avLst/>
          <a:gdLst/>
          <a:ahLst/>
          <a:cxnLst/>
          <a:rect l="0" t="0" r="0" b="0"/>
          <a:pathLst>
            <a:path>
              <a:moveTo>
                <a:pt x="0" y="0"/>
              </a:moveTo>
              <a:lnTo>
                <a:pt x="0" y="342273"/>
              </a:lnTo>
              <a:lnTo>
                <a:pt x="4410438" y="342273"/>
              </a:lnTo>
              <a:lnTo>
                <a:pt x="4410438" y="461984"/>
              </a:lnTo>
            </a:path>
          </a:pathLst>
        </a:custGeom>
        <a:noFill/>
        <a:ln w="25400" cap="flat" cmpd="sng" algn="ctr">
          <a:solidFill>
            <a:schemeClr val="accent6">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3A41D239-1C14-4816-AF12-F370F4A1EB7B}">
      <dsp:nvSpPr>
        <dsp:cNvPr id="0" name=""/>
        <dsp:cNvSpPr/>
      </dsp:nvSpPr>
      <dsp:spPr>
        <a:xfrm>
          <a:off x="7600950" y="3320793"/>
          <a:ext cx="2205219" cy="461984"/>
        </a:xfrm>
        <a:custGeom>
          <a:avLst/>
          <a:gdLst/>
          <a:ahLst/>
          <a:cxnLst/>
          <a:rect l="0" t="0" r="0" b="0"/>
          <a:pathLst>
            <a:path>
              <a:moveTo>
                <a:pt x="0" y="0"/>
              </a:moveTo>
              <a:lnTo>
                <a:pt x="0" y="342273"/>
              </a:lnTo>
              <a:lnTo>
                <a:pt x="2205219" y="342273"/>
              </a:lnTo>
              <a:lnTo>
                <a:pt x="2205219" y="461984"/>
              </a:lnTo>
            </a:path>
          </a:pathLst>
        </a:custGeom>
        <a:noFill/>
        <a:ln w="25400" cap="flat" cmpd="sng" algn="ctr">
          <a:solidFill>
            <a:schemeClr val="accent6">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202A75D3-9173-40A9-954C-A5F219BDAFD4}">
      <dsp:nvSpPr>
        <dsp:cNvPr id="0" name=""/>
        <dsp:cNvSpPr/>
      </dsp:nvSpPr>
      <dsp:spPr>
        <a:xfrm>
          <a:off x="7555229" y="3320793"/>
          <a:ext cx="91440" cy="461984"/>
        </a:xfrm>
        <a:custGeom>
          <a:avLst/>
          <a:gdLst/>
          <a:ahLst/>
          <a:cxnLst/>
          <a:rect l="0" t="0" r="0" b="0"/>
          <a:pathLst>
            <a:path>
              <a:moveTo>
                <a:pt x="45720" y="0"/>
              </a:moveTo>
              <a:lnTo>
                <a:pt x="45720" y="461984"/>
              </a:lnTo>
            </a:path>
          </a:pathLst>
        </a:custGeom>
        <a:noFill/>
        <a:ln w="25400" cap="flat" cmpd="sng" algn="ctr">
          <a:solidFill>
            <a:srgbClr val="251A18"/>
          </a:solidFill>
          <a:prstDash val="solid"/>
        </a:ln>
        <a:effectLst/>
      </dsp:spPr>
      <dsp:style>
        <a:lnRef idx="2">
          <a:scrgbClr r="0" g="0" b="0"/>
        </a:lnRef>
        <a:fillRef idx="0">
          <a:scrgbClr r="0" g="0" b="0"/>
        </a:fillRef>
        <a:effectRef idx="0">
          <a:scrgbClr r="0" g="0" b="0"/>
        </a:effectRef>
        <a:fontRef idx="minor"/>
      </dsp:style>
    </dsp:sp>
    <dsp:sp modelId="{DF733411-43E1-43AD-8539-FE7346949F4C}">
      <dsp:nvSpPr>
        <dsp:cNvPr id="0" name=""/>
        <dsp:cNvSpPr/>
      </dsp:nvSpPr>
      <dsp:spPr>
        <a:xfrm>
          <a:off x="5395730" y="3320793"/>
          <a:ext cx="2205219" cy="461984"/>
        </a:xfrm>
        <a:custGeom>
          <a:avLst/>
          <a:gdLst/>
          <a:ahLst/>
          <a:cxnLst/>
          <a:rect l="0" t="0" r="0" b="0"/>
          <a:pathLst>
            <a:path>
              <a:moveTo>
                <a:pt x="2205219" y="0"/>
              </a:moveTo>
              <a:lnTo>
                <a:pt x="2205219" y="342273"/>
              </a:lnTo>
              <a:lnTo>
                <a:pt x="0" y="342273"/>
              </a:lnTo>
              <a:lnTo>
                <a:pt x="0" y="461984"/>
              </a:lnTo>
            </a:path>
          </a:pathLst>
        </a:custGeom>
        <a:noFill/>
        <a:ln w="25400" cap="flat" cmpd="sng" algn="ctr">
          <a:solidFill>
            <a:srgbClr val="251A18"/>
          </a:solidFill>
          <a:prstDash val="solid"/>
        </a:ln>
        <a:effectLst/>
      </dsp:spPr>
      <dsp:style>
        <a:lnRef idx="2">
          <a:scrgbClr r="0" g="0" b="0"/>
        </a:lnRef>
        <a:fillRef idx="0">
          <a:scrgbClr r="0" g="0" b="0"/>
        </a:fillRef>
        <a:effectRef idx="0">
          <a:scrgbClr r="0" g="0" b="0"/>
        </a:effectRef>
        <a:fontRef idx="minor"/>
      </dsp:style>
    </dsp:sp>
    <dsp:sp modelId="{B6BC4E9D-8736-43BF-8DF3-60961DBC0701}">
      <dsp:nvSpPr>
        <dsp:cNvPr id="0" name=""/>
        <dsp:cNvSpPr/>
      </dsp:nvSpPr>
      <dsp:spPr>
        <a:xfrm>
          <a:off x="3190511" y="3320793"/>
          <a:ext cx="4410438" cy="461984"/>
        </a:xfrm>
        <a:custGeom>
          <a:avLst/>
          <a:gdLst/>
          <a:ahLst/>
          <a:cxnLst/>
          <a:rect l="0" t="0" r="0" b="0"/>
          <a:pathLst>
            <a:path>
              <a:moveTo>
                <a:pt x="4410438" y="0"/>
              </a:moveTo>
              <a:lnTo>
                <a:pt x="4410438" y="342273"/>
              </a:lnTo>
              <a:lnTo>
                <a:pt x="0" y="342273"/>
              </a:lnTo>
              <a:lnTo>
                <a:pt x="0" y="461984"/>
              </a:lnTo>
            </a:path>
          </a:pathLst>
        </a:custGeom>
        <a:noFill/>
        <a:ln w="25400" cap="flat" cmpd="sng" algn="ctr">
          <a:solidFill>
            <a:schemeClr val="accent6">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52DD1E41-B5BE-44E5-BD85-013BBE9729DD}">
      <dsp:nvSpPr>
        <dsp:cNvPr id="0" name=""/>
        <dsp:cNvSpPr/>
      </dsp:nvSpPr>
      <dsp:spPr>
        <a:xfrm>
          <a:off x="985291" y="3320793"/>
          <a:ext cx="6615658" cy="461984"/>
        </a:xfrm>
        <a:custGeom>
          <a:avLst/>
          <a:gdLst/>
          <a:ahLst/>
          <a:cxnLst/>
          <a:rect l="0" t="0" r="0" b="0"/>
          <a:pathLst>
            <a:path>
              <a:moveTo>
                <a:pt x="6615658" y="0"/>
              </a:moveTo>
              <a:lnTo>
                <a:pt x="6615658" y="342273"/>
              </a:lnTo>
              <a:lnTo>
                <a:pt x="0" y="342273"/>
              </a:lnTo>
              <a:lnTo>
                <a:pt x="0" y="461984"/>
              </a:lnTo>
            </a:path>
          </a:pathLst>
        </a:custGeom>
        <a:noFill/>
        <a:ln w="25400" cap="flat" cmpd="sng" algn="ctr">
          <a:solidFill>
            <a:schemeClr val="accent6">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343DD901-118E-4428-94A3-75E3F6102E06}">
      <dsp:nvSpPr>
        <dsp:cNvPr id="0" name=""/>
        <dsp:cNvSpPr/>
      </dsp:nvSpPr>
      <dsp:spPr>
        <a:xfrm>
          <a:off x="6477003" y="2265269"/>
          <a:ext cx="2247893" cy="1055523"/>
        </a:xfrm>
        <a:prstGeom prst="round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메인 페이지</a:t>
          </a:r>
        </a:p>
      </dsp:txBody>
      <dsp:txXfrm>
        <a:off x="6528529" y="2316795"/>
        <a:ext cx="2144841" cy="952471"/>
      </dsp:txXfrm>
    </dsp:sp>
    <dsp:sp modelId="{DEA62166-6C34-40EB-924E-A722847B9A72}">
      <dsp:nvSpPr>
        <dsp:cNvPr id="0" name=""/>
        <dsp:cNvSpPr/>
      </dsp:nvSpPr>
      <dsp:spPr>
        <a:xfrm>
          <a:off x="2391" y="3782777"/>
          <a:ext cx="1965799" cy="815989"/>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err="1">
              <a:solidFill>
                <a:srgbClr val="251A18"/>
              </a:solidFill>
              <a:latin typeface="강원교육모두 Light" panose="02020603020101020101" pitchFamily="18" charset="-127"/>
              <a:ea typeface="강원교육모두 Light" panose="02020603020101020101" pitchFamily="18" charset="-127"/>
            </a:rPr>
            <a:t>슬로우캘리</a:t>
          </a:r>
          <a:endParaRPr lang="ko-KR" altLang="en-US" sz="2800" kern="1200" dirty="0">
            <a:solidFill>
              <a:srgbClr val="251A18"/>
            </a:solidFill>
            <a:latin typeface="강원교육모두 Light" panose="02020603020101020101" pitchFamily="18" charset="-127"/>
            <a:ea typeface="강원교육모두 Light" panose="02020603020101020101" pitchFamily="18" charset="-127"/>
          </a:endParaRPr>
        </a:p>
      </dsp:txBody>
      <dsp:txXfrm>
        <a:off x="42224" y="3822610"/>
        <a:ext cx="1886133" cy="736323"/>
      </dsp:txXfrm>
    </dsp:sp>
    <dsp:sp modelId="{4326A1E4-F6C3-4932-BA24-D1BF4570EB7F}">
      <dsp:nvSpPr>
        <dsp:cNvPr id="0" name=""/>
        <dsp:cNvSpPr/>
      </dsp:nvSpPr>
      <dsp:spPr>
        <a:xfrm>
          <a:off x="2207611" y="3782777"/>
          <a:ext cx="1965799" cy="815989"/>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메뉴</a:t>
          </a:r>
        </a:p>
      </dsp:txBody>
      <dsp:txXfrm>
        <a:off x="2247444" y="3822610"/>
        <a:ext cx="1886133" cy="736323"/>
      </dsp:txXfrm>
    </dsp:sp>
    <dsp:sp modelId="{BD301B56-5C81-4CA1-B7DD-DE12C5093753}">
      <dsp:nvSpPr>
        <dsp:cNvPr id="0" name=""/>
        <dsp:cNvSpPr/>
      </dsp:nvSpPr>
      <dsp:spPr>
        <a:xfrm>
          <a:off x="4412830" y="3782777"/>
          <a:ext cx="1965799" cy="815989"/>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영양정보</a:t>
          </a:r>
        </a:p>
      </dsp:txBody>
      <dsp:txXfrm>
        <a:off x="4452663" y="3822610"/>
        <a:ext cx="1886133" cy="736323"/>
      </dsp:txXfrm>
    </dsp:sp>
    <dsp:sp modelId="{5CF02FF4-BD6F-4BB1-86A8-19D870F6983D}">
      <dsp:nvSpPr>
        <dsp:cNvPr id="0" name=""/>
        <dsp:cNvSpPr/>
      </dsp:nvSpPr>
      <dsp:spPr>
        <a:xfrm>
          <a:off x="6618050" y="3782777"/>
          <a:ext cx="1965799" cy="815989"/>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err="1">
              <a:solidFill>
                <a:srgbClr val="251A18"/>
              </a:solidFill>
              <a:latin typeface="강원교육모두 Light" panose="02020603020101020101" pitchFamily="18" charset="-127"/>
              <a:ea typeface="강원교육모두 Light" panose="02020603020101020101" pitchFamily="18" charset="-127"/>
            </a:rPr>
            <a:t>새소식</a:t>
          </a:r>
          <a:endParaRPr lang="ko-KR" altLang="en-US" sz="2800" kern="1200" dirty="0">
            <a:solidFill>
              <a:srgbClr val="251A18"/>
            </a:solidFill>
            <a:latin typeface="강원교육모두 Light" panose="02020603020101020101" pitchFamily="18" charset="-127"/>
            <a:ea typeface="강원교육모두 Light" panose="02020603020101020101" pitchFamily="18" charset="-127"/>
          </a:endParaRPr>
        </a:p>
      </dsp:txBody>
      <dsp:txXfrm>
        <a:off x="6657883" y="3822610"/>
        <a:ext cx="1886133" cy="736323"/>
      </dsp:txXfrm>
    </dsp:sp>
    <dsp:sp modelId="{A4B9FD97-FA2E-4FCE-A4E5-1E7A75D19F3C}">
      <dsp:nvSpPr>
        <dsp:cNvPr id="0" name=""/>
        <dsp:cNvSpPr/>
      </dsp:nvSpPr>
      <dsp:spPr>
        <a:xfrm>
          <a:off x="8823269" y="3782777"/>
          <a:ext cx="1965799" cy="815989"/>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a:solidFill>
                <a:srgbClr val="251A18"/>
              </a:solidFill>
              <a:latin typeface="강원교육모두 Light" panose="02020603020101020101" pitchFamily="18" charset="-127"/>
              <a:ea typeface="강원교육모두 Light" panose="02020603020101020101" pitchFamily="18" charset="-127"/>
            </a:rPr>
            <a:t>가맹점</a:t>
          </a:r>
        </a:p>
      </dsp:txBody>
      <dsp:txXfrm>
        <a:off x="8863102" y="3822610"/>
        <a:ext cx="1886133" cy="736323"/>
      </dsp:txXfrm>
    </dsp:sp>
    <dsp:sp modelId="{41FD95E5-E187-4253-8AB8-74C715879C80}">
      <dsp:nvSpPr>
        <dsp:cNvPr id="0" name=""/>
        <dsp:cNvSpPr/>
      </dsp:nvSpPr>
      <dsp:spPr>
        <a:xfrm>
          <a:off x="11028489" y="3782777"/>
          <a:ext cx="1965799" cy="815989"/>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ko-KR" altLang="en-US" sz="2800" kern="1200" dirty="0" err="1">
              <a:solidFill>
                <a:srgbClr val="251A18"/>
              </a:solidFill>
              <a:latin typeface="강원교육모두 Light" panose="02020603020101020101" pitchFamily="18" charset="-127"/>
              <a:ea typeface="강원교육모두 Light" panose="02020603020101020101" pitchFamily="18" charset="-127"/>
            </a:rPr>
            <a:t>굿즈</a:t>
          </a:r>
          <a:endParaRPr lang="ko-KR" altLang="en-US" sz="2800" kern="1200" dirty="0">
            <a:solidFill>
              <a:srgbClr val="251A18"/>
            </a:solidFill>
            <a:latin typeface="강원교육모두 Light" panose="02020603020101020101" pitchFamily="18" charset="-127"/>
            <a:ea typeface="강원교육모두 Light" panose="02020603020101020101" pitchFamily="18" charset="-127"/>
          </a:endParaRPr>
        </a:p>
      </dsp:txBody>
      <dsp:txXfrm>
        <a:off x="11068322" y="3822610"/>
        <a:ext cx="1886133" cy="736323"/>
      </dsp:txXfrm>
    </dsp:sp>
    <dsp:sp modelId="{1AE1324F-3C22-45D7-9334-E5FA00A4C6DA}">
      <dsp:nvSpPr>
        <dsp:cNvPr id="0" name=""/>
        <dsp:cNvSpPr/>
      </dsp:nvSpPr>
      <dsp:spPr>
        <a:xfrm>
          <a:off x="13233708" y="3782777"/>
          <a:ext cx="1965799" cy="815989"/>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latinLnBrk="1">
            <a:lnSpc>
              <a:spcPct val="90000"/>
            </a:lnSpc>
            <a:spcBef>
              <a:spcPct val="0"/>
            </a:spcBef>
            <a:spcAft>
              <a:spcPct val="35000"/>
            </a:spcAft>
            <a:buNone/>
          </a:pPr>
          <a:r>
            <a:rPr lang="en-US" altLang="ko-KR" sz="2800" kern="1200" dirty="0">
              <a:solidFill>
                <a:srgbClr val="251A18"/>
              </a:solidFill>
              <a:latin typeface="강원교육모두 Light" panose="02020603020101020101" pitchFamily="18" charset="-127"/>
              <a:ea typeface="강원교육모두 Light" panose="02020603020101020101" pitchFamily="18" charset="-127"/>
            </a:rPr>
            <a:t>FAQ</a:t>
          </a:r>
          <a:endParaRPr lang="ko-KR" altLang="en-US" sz="2800" kern="1200" dirty="0">
            <a:solidFill>
              <a:srgbClr val="251A18"/>
            </a:solidFill>
            <a:latin typeface="강원교육모두 Light" panose="02020603020101020101" pitchFamily="18" charset="-127"/>
            <a:ea typeface="강원교육모두 Light" panose="02020603020101020101" pitchFamily="18" charset="-127"/>
          </a:endParaRPr>
        </a:p>
      </dsp:txBody>
      <dsp:txXfrm>
        <a:off x="13273541" y="3822610"/>
        <a:ext cx="1886133" cy="73632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EBAA53-140A-4925-8438-EED285736862}" type="datetimeFigureOut">
              <a:rPr lang="ko-KR" altLang="en-US" smtClean="0"/>
              <a:t>2024-04-10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30464-7594-42D1-BABD-425170AC0D90}" type="slidenum">
              <a:rPr lang="ko-KR" altLang="en-US" smtClean="0"/>
              <a:t>‹#›</a:t>
            </a:fld>
            <a:endParaRPr lang="ko-KR" altLang="en-US"/>
          </a:p>
        </p:txBody>
      </p:sp>
    </p:spTree>
    <p:extLst>
      <p:ext uri="{BB962C8B-B14F-4D97-AF65-F5344CB8AC3E}">
        <p14:creationId xmlns:p14="http://schemas.microsoft.com/office/powerpoint/2010/main" val="22793253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5</a:t>
            </a:fld>
            <a:endParaRPr lang="ko-KR" altLang="en-US"/>
          </a:p>
        </p:txBody>
      </p:sp>
    </p:spTree>
    <p:extLst>
      <p:ext uri="{BB962C8B-B14F-4D97-AF65-F5344CB8AC3E}">
        <p14:creationId xmlns:p14="http://schemas.microsoft.com/office/powerpoint/2010/main" val="3575159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15</a:t>
            </a:fld>
            <a:endParaRPr lang="ko-KR" altLang="en-US"/>
          </a:p>
        </p:txBody>
      </p:sp>
    </p:spTree>
    <p:extLst>
      <p:ext uri="{BB962C8B-B14F-4D97-AF65-F5344CB8AC3E}">
        <p14:creationId xmlns:p14="http://schemas.microsoft.com/office/powerpoint/2010/main" val="66286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16</a:t>
            </a:fld>
            <a:endParaRPr lang="ko-KR" altLang="en-US"/>
          </a:p>
        </p:txBody>
      </p:sp>
    </p:spTree>
    <p:extLst>
      <p:ext uri="{BB962C8B-B14F-4D97-AF65-F5344CB8AC3E}">
        <p14:creationId xmlns:p14="http://schemas.microsoft.com/office/powerpoint/2010/main" val="191903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17</a:t>
            </a:fld>
            <a:endParaRPr lang="ko-KR" altLang="en-US"/>
          </a:p>
        </p:txBody>
      </p:sp>
    </p:spTree>
    <p:extLst>
      <p:ext uri="{BB962C8B-B14F-4D97-AF65-F5344CB8AC3E}">
        <p14:creationId xmlns:p14="http://schemas.microsoft.com/office/powerpoint/2010/main" val="1832364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18</a:t>
            </a:fld>
            <a:endParaRPr lang="ko-KR" altLang="en-US"/>
          </a:p>
        </p:txBody>
      </p:sp>
    </p:spTree>
    <p:extLst>
      <p:ext uri="{BB962C8B-B14F-4D97-AF65-F5344CB8AC3E}">
        <p14:creationId xmlns:p14="http://schemas.microsoft.com/office/powerpoint/2010/main" val="2137352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19</a:t>
            </a:fld>
            <a:endParaRPr lang="ko-KR" altLang="en-US"/>
          </a:p>
        </p:txBody>
      </p:sp>
    </p:spTree>
    <p:extLst>
      <p:ext uri="{BB962C8B-B14F-4D97-AF65-F5344CB8AC3E}">
        <p14:creationId xmlns:p14="http://schemas.microsoft.com/office/powerpoint/2010/main" val="3317474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21</a:t>
            </a:fld>
            <a:endParaRPr lang="ko-KR" altLang="en-US"/>
          </a:p>
        </p:txBody>
      </p:sp>
    </p:spTree>
    <p:extLst>
      <p:ext uri="{BB962C8B-B14F-4D97-AF65-F5344CB8AC3E}">
        <p14:creationId xmlns:p14="http://schemas.microsoft.com/office/powerpoint/2010/main" val="357802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22</a:t>
            </a:fld>
            <a:endParaRPr lang="ko-KR" altLang="en-US"/>
          </a:p>
        </p:txBody>
      </p:sp>
    </p:spTree>
    <p:extLst>
      <p:ext uri="{BB962C8B-B14F-4D97-AF65-F5344CB8AC3E}">
        <p14:creationId xmlns:p14="http://schemas.microsoft.com/office/powerpoint/2010/main" val="2652171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23</a:t>
            </a:fld>
            <a:endParaRPr lang="ko-KR" altLang="en-US"/>
          </a:p>
        </p:txBody>
      </p:sp>
    </p:spTree>
    <p:extLst>
      <p:ext uri="{BB962C8B-B14F-4D97-AF65-F5344CB8AC3E}">
        <p14:creationId xmlns:p14="http://schemas.microsoft.com/office/powerpoint/2010/main" val="2031513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24</a:t>
            </a:fld>
            <a:endParaRPr lang="ko-KR" altLang="en-US"/>
          </a:p>
        </p:txBody>
      </p:sp>
    </p:spTree>
    <p:extLst>
      <p:ext uri="{BB962C8B-B14F-4D97-AF65-F5344CB8AC3E}">
        <p14:creationId xmlns:p14="http://schemas.microsoft.com/office/powerpoint/2010/main" val="3742897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25</a:t>
            </a:fld>
            <a:endParaRPr lang="ko-KR" altLang="en-US"/>
          </a:p>
        </p:txBody>
      </p:sp>
    </p:spTree>
    <p:extLst>
      <p:ext uri="{BB962C8B-B14F-4D97-AF65-F5344CB8AC3E}">
        <p14:creationId xmlns:p14="http://schemas.microsoft.com/office/powerpoint/2010/main" val="75871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6</a:t>
            </a:fld>
            <a:endParaRPr lang="ko-KR" altLang="en-US"/>
          </a:p>
        </p:txBody>
      </p:sp>
    </p:spTree>
    <p:extLst>
      <p:ext uri="{BB962C8B-B14F-4D97-AF65-F5344CB8AC3E}">
        <p14:creationId xmlns:p14="http://schemas.microsoft.com/office/powerpoint/2010/main" val="163440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26</a:t>
            </a:fld>
            <a:endParaRPr lang="ko-KR" altLang="en-US"/>
          </a:p>
        </p:txBody>
      </p:sp>
    </p:spTree>
    <p:extLst>
      <p:ext uri="{BB962C8B-B14F-4D97-AF65-F5344CB8AC3E}">
        <p14:creationId xmlns:p14="http://schemas.microsoft.com/office/powerpoint/2010/main" val="3906733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27</a:t>
            </a:fld>
            <a:endParaRPr lang="ko-KR" altLang="en-US"/>
          </a:p>
        </p:txBody>
      </p:sp>
    </p:spTree>
    <p:extLst>
      <p:ext uri="{BB962C8B-B14F-4D97-AF65-F5344CB8AC3E}">
        <p14:creationId xmlns:p14="http://schemas.microsoft.com/office/powerpoint/2010/main" val="49654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28</a:t>
            </a:fld>
            <a:endParaRPr lang="ko-KR" altLang="en-US"/>
          </a:p>
        </p:txBody>
      </p:sp>
    </p:spTree>
    <p:extLst>
      <p:ext uri="{BB962C8B-B14F-4D97-AF65-F5344CB8AC3E}">
        <p14:creationId xmlns:p14="http://schemas.microsoft.com/office/powerpoint/2010/main" val="1590797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30</a:t>
            </a:fld>
            <a:endParaRPr lang="ko-KR" altLang="en-US"/>
          </a:p>
        </p:txBody>
      </p:sp>
    </p:spTree>
    <p:extLst>
      <p:ext uri="{BB962C8B-B14F-4D97-AF65-F5344CB8AC3E}">
        <p14:creationId xmlns:p14="http://schemas.microsoft.com/office/powerpoint/2010/main" val="373741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31</a:t>
            </a:fld>
            <a:endParaRPr lang="ko-KR" altLang="en-US"/>
          </a:p>
        </p:txBody>
      </p:sp>
    </p:spTree>
    <p:extLst>
      <p:ext uri="{BB962C8B-B14F-4D97-AF65-F5344CB8AC3E}">
        <p14:creationId xmlns:p14="http://schemas.microsoft.com/office/powerpoint/2010/main" val="3270755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32</a:t>
            </a:fld>
            <a:endParaRPr lang="ko-KR" altLang="en-US"/>
          </a:p>
        </p:txBody>
      </p:sp>
    </p:spTree>
    <p:extLst>
      <p:ext uri="{BB962C8B-B14F-4D97-AF65-F5344CB8AC3E}">
        <p14:creationId xmlns:p14="http://schemas.microsoft.com/office/powerpoint/2010/main" val="4243493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33</a:t>
            </a:fld>
            <a:endParaRPr lang="ko-KR" altLang="en-US"/>
          </a:p>
        </p:txBody>
      </p:sp>
    </p:spTree>
    <p:extLst>
      <p:ext uri="{BB962C8B-B14F-4D97-AF65-F5344CB8AC3E}">
        <p14:creationId xmlns:p14="http://schemas.microsoft.com/office/powerpoint/2010/main" val="2111040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34</a:t>
            </a:fld>
            <a:endParaRPr lang="ko-KR" altLang="en-US"/>
          </a:p>
        </p:txBody>
      </p:sp>
    </p:spTree>
    <p:extLst>
      <p:ext uri="{BB962C8B-B14F-4D97-AF65-F5344CB8AC3E}">
        <p14:creationId xmlns:p14="http://schemas.microsoft.com/office/powerpoint/2010/main" val="2115274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35</a:t>
            </a:fld>
            <a:endParaRPr lang="ko-KR" altLang="en-US"/>
          </a:p>
        </p:txBody>
      </p:sp>
    </p:spTree>
    <p:extLst>
      <p:ext uri="{BB962C8B-B14F-4D97-AF65-F5344CB8AC3E}">
        <p14:creationId xmlns:p14="http://schemas.microsoft.com/office/powerpoint/2010/main" val="1505351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36</a:t>
            </a:fld>
            <a:endParaRPr lang="ko-KR" altLang="en-US"/>
          </a:p>
        </p:txBody>
      </p:sp>
    </p:spTree>
    <p:extLst>
      <p:ext uri="{BB962C8B-B14F-4D97-AF65-F5344CB8AC3E}">
        <p14:creationId xmlns:p14="http://schemas.microsoft.com/office/powerpoint/2010/main" val="2333570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7</a:t>
            </a:fld>
            <a:endParaRPr lang="ko-KR" altLang="en-US"/>
          </a:p>
        </p:txBody>
      </p:sp>
    </p:spTree>
    <p:extLst>
      <p:ext uri="{BB962C8B-B14F-4D97-AF65-F5344CB8AC3E}">
        <p14:creationId xmlns:p14="http://schemas.microsoft.com/office/powerpoint/2010/main" val="121459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37</a:t>
            </a:fld>
            <a:endParaRPr lang="ko-KR" altLang="en-US"/>
          </a:p>
        </p:txBody>
      </p:sp>
    </p:spTree>
    <p:extLst>
      <p:ext uri="{BB962C8B-B14F-4D97-AF65-F5344CB8AC3E}">
        <p14:creationId xmlns:p14="http://schemas.microsoft.com/office/powerpoint/2010/main" val="3981211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38</a:t>
            </a:fld>
            <a:endParaRPr lang="ko-KR" altLang="en-US"/>
          </a:p>
        </p:txBody>
      </p:sp>
    </p:spTree>
    <p:extLst>
      <p:ext uri="{BB962C8B-B14F-4D97-AF65-F5344CB8AC3E}">
        <p14:creationId xmlns:p14="http://schemas.microsoft.com/office/powerpoint/2010/main" val="303814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39</a:t>
            </a:fld>
            <a:endParaRPr lang="ko-KR" altLang="en-US"/>
          </a:p>
        </p:txBody>
      </p:sp>
    </p:spTree>
    <p:extLst>
      <p:ext uri="{BB962C8B-B14F-4D97-AF65-F5344CB8AC3E}">
        <p14:creationId xmlns:p14="http://schemas.microsoft.com/office/powerpoint/2010/main" val="2988975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40</a:t>
            </a:fld>
            <a:endParaRPr lang="ko-KR" altLang="en-US"/>
          </a:p>
        </p:txBody>
      </p:sp>
    </p:spTree>
    <p:extLst>
      <p:ext uri="{BB962C8B-B14F-4D97-AF65-F5344CB8AC3E}">
        <p14:creationId xmlns:p14="http://schemas.microsoft.com/office/powerpoint/2010/main" val="1167119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41</a:t>
            </a:fld>
            <a:endParaRPr lang="ko-KR" altLang="en-US"/>
          </a:p>
        </p:txBody>
      </p:sp>
    </p:spTree>
    <p:extLst>
      <p:ext uri="{BB962C8B-B14F-4D97-AF65-F5344CB8AC3E}">
        <p14:creationId xmlns:p14="http://schemas.microsoft.com/office/powerpoint/2010/main" val="3990408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43</a:t>
            </a:fld>
            <a:endParaRPr lang="ko-KR" altLang="en-US"/>
          </a:p>
        </p:txBody>
      </p:sp>
    </p:spTree>
    <p:extLst>
      <p:ext uri="{BB962C8B-B14F-4D97-AF65-F5344CB8AC3E}">
        <p14:creationId xmlns:p14="http://schemas.microsoft.com/office/powerpoint/2010/main" val="804982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44</a:t>
            </a:fld>
            <a:endParaRPr lang="ko-KR" altLang="en-US"/>
          </a:p>
        </p:txBody>
      </p:sp>
    </p:spTree>
    <p:extLst>
      <p:ext uri="{BB962C8B-B14F-4D97-AF65-F5344CB8AC3E}">
        <p14:creationId xmlns:p14="http://schemas.microsoft.com/office/powerpoint/2010/main" val="3464477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45</a:t>
            </a:fld>
            <a:endParaRPr lang="ko-KR" altLang="en-US"/>
          </a:p>
        </p:txBody>
      </p:sp>
    </p:spTree>
    <p:extLst>
      <p:ext uri="{BB962C8B-B14F-4D97-AF65-F5344CB8AC3E}">
        <p14:creationId xmlns:p14="http://schemas.microsoft.com/office/powerpoint/2010/main" val="32851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46</a:t>
            </a:fld>
            <a:endParaRPr lang="ko-KR" altLang="en-US"/>
          </a:p>
        </p:txBody>
      </p:sp>
    </p:spTree>
    <p:extLst>
      <p:ext uri="{BB962C8B-B14F-4D97-AF65-F5344CB8AC3E}">
        <p14:creationId xmlns:p14="http://schemas.microsoft.com/office/powerpoint/2010/main" val="4157240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47</a:t>
            </a:fld>
            <a:endParaRPr lang="ko-KR" altLang="en-US"/>
          </a:p>
        </p:txBody>
      </p:sp>
    </p:spTree>
    <p:extLst>
      <p:ext uri="{BB962C8B-B14F-4D97-AF65-F5344CB8AC3E}">
        <p14:creationId xmlns:p14="http://schemas.microsoft.com/office/powerpoint/2010/main" val="466413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8</a:t>
            </a:fld>
            <a:endParaRPr lang="ko-KR" altLang="en-US"/>
          </a:p>
        </p:txBody>
      </p:sp>
    </p:spTree>
    <p:extLst>
      <p:ext uri="{BB962C8B-B14F-4D97-AF65-F5344CB8AC3E}">
        <p14:creationId xmlns:p14="http://schemas.microsoft.com/office/powerpoint/2010/main" val="1536810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48</a:t>
            </a:fld>
            <a:endParaRPr lang="ko-KR" altLang="en-US"/>
          </a:p>
        </p:txBody>
      </p:sp>
    </p:spTree>
    <p:extLst>
      <p:ext uri="{BB962C8B-B14F-4D97-AF65-F5344CB8AC3E}">
        <p14:creationId xmlns:p14="http://schemas.microsoft.com/office/powerpoint/2010/main" val="2314784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49</a:t>
            </a:fld>
            <a:endParaRPr lang="ko-KR" altLang="en-US"/>
          </a:p>
        </p:txBody>
      </p:sp>
    </p:spTree>
    <p:extLst>
      <p:ext uri="{BB962C8B-B14F-4D97-AF65-F5344CB8AC3E}">
        <p14:creationId xmlns:p14="http://schemas.microsoft.com/office/powerpoint/2010/main" val="826464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50</a:t>
            </a:fld>
            <a:endParaRPr lang="ko-KR" altLang="en-US"/>
          </a:p>
        </p:txBody>
      </p:sp>
    </p:spTree>
    <p:extLst>
      <p:ext uri="{BB962C8B-B14F-4D97-AF65-F5344CB8AC3E}">
        <p14:creationId xmlns:p14="http://schemas.microsoft.com/office/powerpoint/2010/main" val="3908801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51</a:t>
            </a:fld>
            <a:endParaRPr lang="ko-KR" altLang="en-US"/>
          </a:p>
        </p:txBody>
      </p:sp>
    </p:spTree>
    <p:extLst>
      <p:ext uri="{BB962C8B-B14F-4D97-AF65-F5344CB8AC3E}">
        <p14:creationId xmlns:p14="http://schemas.microsoft.com/office/powerpoint/2010/main" val="2970714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52</a:t>
            </a:fld>
            <a:endParaRPr lang="ko-KR" altLang="en-US"/>
          </a:p>
        </p:txBody>
      </p:sp>
    </p:spTree>
    <p:extLst>
      <p:ext uri="{BB962C8B-B14F-4D97-AF65-F5344CB8AC3E}">
        <p14:creationId xmlns:p14="http://schemas.microsoft.com/office/powerpoint/2010/main" val="36485130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53</a:t>
            </a:fld>
            <a:endParaRPr lang="ko-KR" altLang="en-US"/>
          </a:p>
        </p:txBody>
      </p:sp>
    </p:spTree>
    <p:extLst>
      <p:ext uri="{BB962C8B-B14F-4D97-AF65-F5344CB8AC3E}">
        <p14:creationId xmlns:p14="http://schemas.microsoft.com/office/powerpoint/2010/main" val="3469055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54</a:t>
            </a:fld>
            <a:endParaRPr lang="ko-KR" altLang="en-US"/>
          </a:p>
        </p:txBody>
      </p:sp>
    </p:spTree>
    <p:extLst>
      <p:ext uri="{BB962C8B-B14F-4D97-AF65-F5344CB8AC3E}">
        <p14:creationId xmlns:p14="http://schemas.microsoft.com/office/powerpoint/2010/main" val="806099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55</a:t>
            </a:fld>
            <a:endParaRPr lang="ko-KR" altLang="en-US"/>
          </a:p>
        </p:txBody>
      </p:sp>
    </p:spTree>
    <p:extLst>
      <p:ext uri="{BB962C8B-B14F-4D97-AF65-F5344CB8AC3E}">
        <p14:creationId xmlns:p14="http://schemas.microsoft.com/office/powerpoint/2010/main" val="1300002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9</a:t>
            </a:fld>
            <a:endParaRPr lang="ko-KR" altLang="en-US"/>
          </a:p>
        </p:txBody>
      </p:sp>
    </p:spTree>
    <p:extLst>
      <p:ext uri="{BB962C8B-B14F-4D97-AF65-F5344CB8AC3E}">
        <p14:creationId xmlns:p14="http://schemas.microsoft.com/office/powerpoint/2010/main" val="426232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11</a:t>
            </a:fld>
            <a:endParaRPr lang="ko-KR" altLang="en-US"/>
          </a:p>
        </p:txBody>
      </p:sp>
    </p:spTree>
    <p:extLst>
      <p:ext uri="{BB962C8B-B14F-4D97-AF65-F5344CB8AC3E}">
        <p14:creationId xmlns:p14="http://schemas.microsoft.com/office/powerpoint/2010/main" val="72981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12</a:t>
            </a:fld>
            <a:endParaRPr lang="ko-KR" altLang="en-US"/>
          </a:p>
        </p:txBody>
      </p:sp>
    </p:spTree>
    <p:extLst>
      <p:ext uri="{BB962C8B-B14F-4D97-AF65-F5344CB8AC3E}">
        <p14:creationId xmlns:p14="http://schemas.microsoft.com/office/powerpoint/2010/main" val="2940799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13</a:t>
            </a:fld>
            <a:endParaRPr lang="ko-KR" altLang="en-US"/>
          </a:p>
        </p:txBody>
      </p:sp>
    </p:spTree>
    <p:extLst>
      <p:ext uri="{BB962C8B-B14F-4D97-AF65-F5344CB8AC3E}">
        <p14:creationId xmlns:p14="http://schemas.microsoft.com/office/powerpoint/2010/main" val="4052428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9630464-7594-42D1-BABD-425170AC0D90}" type="slidenum">
              <a:rPr lang="ko-KR" altLang="en-US" smtClean="0"/>
              <a:t>14</a:t>
            </a:fld>
            <a:endParaRPr lang="ko-KR" altLang="en-US"/>
          </a:p>
        </p:txBody>
      </p:sp>
    </p:spTree>
    <p:extLst>
      <p:ext uri="{BB962C8B-B14F-4D97-AF65-F5344CB8AC3E}">
        <p14:creationId xmlns:p14="http://schemas.microsoft.com/office/powerpoint/2010/main" val="2015898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FF8F0"/>
        </a:solidFill>
        <a:effectLst/>
      </p:bgPr>
    </p:bg>
    <p:spTree>
      <p:nvGrpSpPr>
        <p:cNvPr id="1" name=""/>
        <p:cNvGrpSpPr/>
        <p:nvPr/>
      </p:nvGrpSpPr>
      <p:grpSpPr>
        <a:xfrm>
          <a:off x="0" y="0"/>
          <a:ext cx="0" cy="0"/>
          <a:chOff x="0" y="0"/>
          <a:chExt cx="0" cy="0"/>
        </a:xfrm>
      </p:grpSpPr>
      <p:pic>
        <p:nvPicPr>
          <p:cNvPr id="13" name="그림 12" descr="폰트, 그래픽, 로고, 그래픽 디자인이(가) 표시된 사진&#10;&#10;자동 생성된 설명">
            <a:extLst>
              <a:ext uri="{FF2B5EF4-FFF2-40B4-BE49-F238E27FC236}">
                <a16:creationId xmlns:a16="http://schemas.microsoft.com/office/drawing/2014/main" id="{7CD2C997-F8C0-318F-DA58-3F90834D00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16200" y="266700"/>
            <a:ext cx="2743200" cy="879894"/>
          </a:xfrm>
          <a:prstGeom prst="rect">
            <a:avLst/>
          </a:prstGeom>
        </p:spPr>
      </p:pic>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10069F"/>
        </a:solidFill>
        <a:effectLst/>
      </p:bgPr>
    </p:bg>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FC316853-F78A-5647-7259-90078AF20DF1}"/>
              </a:ext>
            </a:extLst>
          </p:cNvPr>
          <p:cNvSpPr txBox="1"/>
          <p:nvPr userDrawn="1"/>
        </p:nvSpPr>
        <p:spPr>
          <a:xfrm>
            <a:off x="1028700" y="1576788"/>
            <a:ext cx="6299522" cy="771525"/>
          </a:xfrm>
          <a:prstGeom prst="rect">
            <a:avLst/>
          </a:prstGeom>
        </p:spPr>
        <p:txBody>
          <a:bodyPr lIns="0" tIns="0" rIns="0" bIns="0" rtlCol="0" anchor="t">
            <a:spAutoFit/>
          </a:bodyPr>
          <a:lstStyle/>
          <a:p>
            <a:pPr algn="just">
              <a:lnSpc>
                <a:spcPts val="6299"/>
              </a:lnSpc>
            </a:pPr>
            <a:r>
              <a:rPr lang="en-US" sz="4500" spc="157" dirty="0">
                <a:solidFill>
                  <a:srgbClr val="004AAD"/>
                </a:solidFill>
                <a:latin typeface="Gotham Bold"/>
              </a:rPr>
              <a:t>ABOUT ME</a:t>
            </a:r>
          </a:p>
        </p:txBody>
      </p:sp>
      <p:sp>
        <p:nvSpPr>
          <p:cNvPr id="8" name="TextBox 3">
            <a:extLst>
              <a:ext uri="{FF2B5EF4-FFF2-40B4-BE49-F238E27FC236}">
                <a16:creationId xmlns:a16="http://schemas.microsoft.com/office/drawing/2014/main" id="{2827A861-420D-F1EA-7612-6C3CA509ECB0}"/>
              </a:ext>
            </a:extLst>
          </p:cNvPr>
          <p:cNvSpPr txBox="1"/>
          <p:nvPr userDrawn="1"/>
        </p:nvSpPr>
        <p:spPr>
          <a:xfrm>
            <a:off x="1028700" y="2695781"/>
            <a:ext cx="12023208" cy="2072640"/>
          </a:xfrm>
          <a:prstGeom prst="rect">
            <a:avLst/>
          </a:prstGeom>
        </p:spPr>
        <p:txBody>
          <a:bodyPr lIns="0" tIns="0" rIns="0" bIns="0" rtlCol="0" anchor="t">
            <a:spAutoFit/>
          </a:bodyPr>
          <a:lstStyle/>
          <a:p>
            <a:pPr>
              <a:lnSpc>
                <a:spcPts val="3240"/>
              </a:lnSpc>
            </a:pPr>
            <a:r>
              <a:rPr lang="en-US" sz="1800" spc="53" dirty="0">
                <a:solidFill>
                  <a:srgbClr val="000000"/>
                </a:solidFill>
                <a:latin typeface="윤고딕 Semi-Bold"/>
              </a:rPr>
              <a:t>Lorem ipsum dolor sit </a:t>
            </a:r>
            <a:r>
              <a:rPr lang="en-US" sz="1800" spc="53" dirty="0" err="1">
                <a:solidFill>
                  <a:srgbClr val="000000"/>
                </a:solidFill>
                <a:latin typeface="윤고딕 Semi-Bold"/>
              </a:rPr>
              <a:t>amet</a:t>
            </a:r>
            <a:r>
              <a:rPr lang="en-US" sz="1800" spc="53" dirty="0">
                <a:solidFill>
                  <a:srgbClr val="000000"/>
                </a:solidFill>
                <a:latin typeface="윤고딕 Semi-Bold"/>
              </a:rPr>
              <a:t>, </a:t>
            </a:r>
            <a:r>
              <a:rPr lang="en-US" sz="1800" spc="53" dirty="0" err="1">
                <a:solidFill>
                  <a:srgbClr val="000000"/>
                </a:solidFill>
                <a:latin typeface="윤고딕 Semi-Bold"/>
              </a:rPr>
              <a:t>consectetur</a:t>
            </a:r>
            <a:r>
              <a:rPr lang="en-US" sz="1800" spc="53" dirty="0">
                <a:solidFill>
                  <a:srgbClr val="000000"/>
                </a:solidFill>
                <a:latin typeface="윤고딕 Semi-Bold"/>
              </a:rPr>
              <a:t> </a:t>
            </a:r>
            <a:r>
              <a:rPr lang="en-US" sz="1800" spc="53" dirty="0" err="1">
                <a:solidFill>
                  <a:srgbClr val="000000"/>
                </a:solidFill>
                <a:latin typeface="윤고딕 Semi-Bold"/>
              </a:rPr>
              <a:t>adipiscing</a:t>
            </a:r>
            <a:r>
              <a:rPr lang="en-US" sz="1800" spc="53" dirty="0">
                <a:solidFill>
                  <a:srgbClr val="000000"/>
                </a:solidFill>
                <a:latin typeface="윤고딕 Semi-Bold"/>
              </a:rPr>
              <a:t> </a:t>
            </a:r>
            <a:r>
              <a:rPr lang="en-US" sz="1800" spc="53" dirty="0" err="1">
                <a:solidFill>
                  <a:srgbClr val="000000"/>
                </a:solidFill>
                <a:latin typeface="윤고딕 Semi-Bold"/>
              </a:rPr>
              <a:t>elit</a:t>
            </a:r>
            <a:r>
              <a:rPr lang="en-US" sz="1800" spc="53" dirty="0">
                <a:solidFill>
                  <a:srgbClr val="000000"/>
                </a:solidFill>
                <a:latin typeface="윤고딕 Semi-Bold"/>
              </a:rPr>
              <a:t>. </a:t>
            </a:r>
            <a:r>
              <a:rPr lang="en-US" sz="1800" spc="53" dirty="0" err="1">
                <a:solidFill>
                  <a:srgbClr val="000000"/>
                </a:solidFill>
                <a:latin typeface="윤고딕 Semi-Bold"/>
              </a:rPr>
              <a:t>Phasellus</a:t>
            </a:r>
            <a:r>
              <a:rPr lang="en-US" sz="1800" spc="53" dirty="0">
                <a:solidFill>
                  <a:srgbClr val="000000"/>
                </a:solidFill>
                <a:latin typeface="윤고딕 Semi-Bold"/>
              </a:rPr>
              <a:t> </a:t>
            </a:r>
            <a:r>
              <a:rPr lang="en-US" sz="1800" spc="53" dirty="0" err="1">
                <a:solidFill>
                  <a:srgbClr val="000000"/>
                </a:solidFill>
                <a:latin typeface="윤고딕 Semi-Bold"/>
              </a:rPr>
              <a:t>egestas</a:t>
            </a:r>
            <a:r>
              <a:rPr lang="en-US" sz="1800" spc="53" dirty="0">
                <a:solidFill>
                  <a:srgbClr val="000000"/>
                </a:solidFill>
                <a:latin typeface="윤고딕 Semi-Bold"/>
              </a:rPr>
              <a:t> </a:t>
            </a:r>
            <a:r>
              <a:rPr lang="en-US" sz="1800" spc="53" dirty="0" err="1">
                <a:solidFill>
                  <a:srgbClr val="000000"/>
                </a:solidFill>
                <a:latin typeface="윤고딕 Semi-Bold"/>
              </a:rPr>
              <a:t>molestie</a:t>
            </a:r>
            <a:r>
              <a:rPr lang="en-US" sz="1800" spc="53" dirty="0">
                <a:solidFill>
                  <a:srgbClr val="000000"/>
                </a:solidFill>
                <a:latin typeface="윤고딕 Semi-Bold"/>
              </a:rPr>
              <a:t> </a:t>
            </a:r>
            <a:r>
              <a:rPr lang="en-US" sz="1800" spc="53" dirty="0" err="1">
                <a:solidFill>
                  <a:srgbClr val="000000"/>
                </a:solidFill>
                <a:latin typeface="윤고딕 Semi-Bold"/>
              </a:rPr>
              <a:t>justo</a:t>
            </a:r>
            <a:r>
              <a:rPr lang="en-US" sz="1800" spc="53" dirty="0">
                <a:solidFill>
                  <a:srgbClr val="000000"/>
                </a:solidFill>
                <a:latin typeface="윤고딕 Semi-Bold"/>
              </a:rPr>
              <a:t> </a:t>
            </a:r>
            <a:r>
              <a:rPr lang="en-US" sz="1800" spc="53" dirty="0" err="1">
                <a:solidFill>
                  <a:srgbClr val="000000"/>
                </a:solidFill>
                <a:latin typeface="윤고딕 Semi-Bold"/>
              </a:rPr>
              <a:t>eu</a:t>
            </a:r>
            <a:r>
              <a:rPr lang="en-US" sz="1800" spc="53" dirty="0">
                <a:solidFill>
                  <a:srgbClr val="000000"/>
                </a:solidFill>
                <a:latin typeface="윤고딕 Semi-Bold"/>
              </a:rPr>
              <a:t> </a:t>
            </a:r>
            <a:r>
              <a:rPr lang="en-US" sz="1800" spc="53" dirty="0" err="1">
                <a:solidFill>
                  <a:srgbClr val="000000"/>
                </a:solidFill>
                <a:latin typeface="윤고딕 Semi-Bold"/>
              </a:rPr>
              <a:t>sagittis</a:t>
            </a:r>
            <a:r>
              <a:rPr lang="en-US" sz="1800" spc="53" dirty="0">
                <a:solidFill>
                  <a:srgbClr val="000000"/>
                </a:solidFill>
                <a:latin typeface="윤고딕 Semi-Bold"/>
              </a:rPr>
              <a:t>. </a:t>
            </a:r>
            <a:r>
              <a:rPr lang="en-US" sz="1800" spc="53" dirty="0" err="1">
                <a:solidFill>
                  <a:srgbClr val="000000"/>
                </a:solidFill>
                <a:latin typeface="윤고딕 Semi-Bold"/>
              </a:rPr>
              <a:t>Curabitur</a:t>
            </a:r>
            <a:r>
              <a:rPr lang="en-US" sz="1800" spc="53" dirty="0">
                <a:solidFill>
                  <a:srgbClr val="000000"/>
                </a:solidFill>
                <a:latin typeface="윤고딕 Semi-Bold"/>
              </a:rPr>
              <a:t> </a:t>
            </a:r>
            <a:r>
              <a:rPr lang="en-US" sz="1800" spc="53" dirty="0" err="1">
                <a:solidFill>
                  <a:srgbClr val="000000"/>
                </a:solidFill>
                <a:latin typeface="윤고딕 Semi-Bold"/>
              </a:rPr>
              <a:t>efficitur</a:t>
            </a:r>
            <a:r>
              <a:rPr lang="en-US" sz="1800" spc="53" dirty="0">
                <a:solidFill>
                  <a:srgbClr val="000000"/>
                </a:solidFill>
                <a:latin typeface="윤고딕 Semi-Bold"/>
              </a:rPr>
              <a:t> </a:t>
            </a:r>
            <a:r>
              <a:rPr lang="en-US" sz="1800" spc="53" dirty="0" err="1">
                <a:solidFill>
                  <a:srgbClr val="000000"/>
                </a:solidFill>
                <a:latin typeface="윤고딕 Semi-Bold"/>
              </a:rPr>
              <a:t>nunc</a:t>
            </a:r>
            <a:r>
              <a:rPr lang="en-US" sz="1800" spc="53" dirty="0">
                <a:solidFill>
                  <a:srgbClr val="000000"/>
                </a:solidFill>
                <a:latin typeface="윤고딕 Semi-Bold"/>
              </a:rPr>
              <a:t> vitae </a:t>
            </a:r>
            <a:r>
              <a:rPr lang="en-US" sz="1800" spc="53" dirty="0" err="1">
                <a:solidFill>
                  <a:srgbClr val="000000"/>
                </a:solidFill>
                <a:latin typeface="윤고딕 Semi-Bold"/>
              </a:rPr>
              <a:t>tempor</a:t>
            </a:r>
            <a:r>
              <a:rPr lang="en-US" sz="1800" spc="53" dirty="0">
                <a:solidFill>
                  <a:srgbClr val="000000"/>
                </a:solidFill>
                <a:latin typeface="윤고딕 Semi-Bold"/>
              </a:rPr>
              <a:t> </a:t>
            </a:r>
            <a:r>
              <a:rPr lang="en-US" sz="1800" spc="53" dirty="0" err="1">
                <a:solidFill>
                  <a:srgbClr val="000000"/>
                </a:solidFill>
                <a:latin typeface="윤고딕 Semi-Bold"/>
              </a:rPr>
              <a:t>tempor</a:t>
            </a:r>
            <a:r>
              <a:rPr lang="en-US" sz="1800" spc="53" dirty="0">
                <a:solidFill>
                  <a:srgbClr val="000000"/>
                </a:solidFill>
                <a:latin typeface="윤고딕 Semi-Bold"/>
              </a:rPr>
              <a:t>. Nam </a:t>
            </a:r>
            <a:r>
              <a:rPr lang="en-US" sz="1800" spc="53" dirty="0" err="1">
                <a:solidFill>
                  <a:srgbClr val="000000"/>
                </a:solidFill>
                <a:latin typeface="윤고딕 Semi-Bold"/>
              </a:rPr>
              <a:t>consequat</a:t>
            </a:r>
            <a:r>
              <a:rPr lang="en-US" sz="1800" spc="53" dirty="0">
                <a:solidFill>
                  <a:srgbClr val="000000"/>
                </a:solidFill>
                <a:latin typeface="윤고딕 Semi-Bold"/>
              </a:rPr>
              <a:t> </a:t>
            </a:r>
            <a:r>
              <a:rPr lang="en-US" sz="1800" spc="53" dirty="0" err="1">
                <a:solidFill>
                  <a:srgbClr val="000000"/>
                </a:solidFill>
                <a:latin typeface="윤고딕 Semi-Bold"/>
              </a:rPr>
              <a:t>vulputate</a:t>
            </a:r>
            <a:r>
              <a:rPr lang="en-US" sz="1800" spc="53" dirty="0">
                <a:solidFill>
                  <a:srgbClr val="000000"/>
                </a:solidFill>
                <a:latin typeface="윤고딕 Semi-Bold"/>
              </a:rPr>
              <a:t> tempus. Proin </a:t>
            </a:r>
            <a:r>
              <a:rPr lang="en-US" sz="1800" spc="53" dirty="0" err="1">
                <a:solidFill>
                  <a:srgbClr val="000000"/>
                </a:solidFill>
                <a:latin typeface="윤고딕 Semi-Bold"/>
              </a:rPr>
              <a:t>arcu</a:t>
            </a:r>
            <a:r>
              <a:rPr lang="en-US" sz="1800" spc="53" dirty="0">
                <a:solidFill>
                  <a:srgbClr val="000000"/>
                </a:solidFill>
                <a:latin typeface="윤고딕 Semi-Bold"/>
              </a:rPr>
              <a:t> </a:t>
            </a:r>
            <a:r>
              <a:rPr lang="en-US" sz="1800" spc="53" dirty="0" err="1">
                <a:solidFill>
                  <a:srgbClr val="000000"/>
                </a:solidFill>
                <a:latin typeface="윤고딕 Semi-Bold"/>
              </a:rPr>
              <a:t>orci</a:t>
            </a:r>
            <a:r>
              <a:rPr lang="en-US" sz="1800" spc="53" dirty="0">
                <a:solidFill>
                  <a:srgbClr val="000000"/>
                </a:solidFill>
                <a:latin typeface="윤고딕 Semi-Bold"/>
              </a:rPr>
              <a:t>, </a:t>
            </a:r>
            <a:r>
              <a:rPr lang="en-US" sz="1800" spc="53" dirty="0" err="1">
                <a:solidFill>
                  <a:srgbClr val="000000"/>
                </a:solidFill>
                <a:latin typeface="윤고딕 Semi-Bold"/>
              </a:rPr>
              <a:t>porttitor</a:t>
            </a:r>
            <a:r>
              <a:rPr lang="en-US" sz="1800" spc="53" dirty="0">
                <a:solidFill>
                  <a:srgbClr val="000000"/>
                </a:solidFill>
                <a:latin typeface="윤고딕 Semi-Bold"/>
              </a:rPr>
              <a:t> vel </a:t>
            </a:r>
            <a:r>
              <a:rPr lang="en-US" sz="1800" spc="53" dirty="0" err="1">
                <a:solidFill>
                  <a:srgbClr val="000000"/>
                </a:solidFill>
                <a:latin typeface="윤고딕 Semi-Bold"/>
              </a:rPr>
              <a:t>eleifend</a:t>
            </a:r>
            <a:r>
              <a:rPr lang="en-US" sz="1800" spc="53" dirty="0">
                <a:solidFill>
                  <a:srgbClr val="000000"/>
                </a:solidFill>
                <a:latin typeface="윤고딕 Semi-Bold"/>
              </a:rPr>
              <a:t> et, convallis sed </a:t>
            </a:r>
            <a:r>
              <a:rPr lang="en-US" sz="1800" spc="53" dirty="0" err="1">
                <a:solidFill>
                  <a:srgbClr val="000000"/>
                </a:solidFill>
                <a:latin typeface="윤고딕 Semi-Bold"/>
              </a:rPr>
              <a:t>sapien</a:t>
            </a:r>
            <a:r>
              <a:rPr lang="en-US" sz="1800" spc="53" dirty="0">
                <a:solidFill>
                  <a:srgbClr val="000000"/>
                </a:solidFill>
                <a:latin typeface="윤고딕 Semi-Bold"/>
              </a:rPr>
              <a:t>. </a:t>
            </a:r>
            <a:r>
              <a:rPr lang="en-US" sz="1800" spc="53" dirty="0" err="1">
                <a:solidFill>
                  <a:srgbClr val="000000"/>
                </a:solidFill>
                <a:latin typeface="윤고딕 Semi-Bold"/>
              </a:rPr>
              <a:t>Etiam</a:t>
            </a:r>
            <a:r>
              <a:rPr lang="en-US" sz="1800" spc="53" dirty="0">
                <a:solidFill>
                  <a:srgbClr val="000000"/>
                </a:solidFill>
                <a:latin typeface="윤고딕 Semi-Bold"/>
              </a:rPr>
              <a:t> </a:t>
            </a:r>
            <a:r>
              <a:rPr lang="en-US" sz="1800" spc="53" dirty="0" err="1">
                <a:solidFill>
                  <a:srgbClr val="000000"/>
                </a:solidFill>
                <a:latin typeface="윤고딕 Semi-Bold"/>
              </a:rPr>
              <a:t>aliquam</a:t>
            </a:r>
            <a:r>
              <a:rPr lang="en-US" sz="1800" spc="53" dirty="0">
                <a:solidFill>
                  <a:srgbClr val="000000"/>
                </a:solidFill>
                <a:latin typeface="윤고딕 Semi-Bold"/>
              </a:rPr>
              <a:t> fermentum </a:t>
            </a:r>
            <a:r>
              <a:rPr lang="en-US" sz="1800" spc="53" dirty="0" err="1">
                <a:solidFill>
                  <a:srgbClr val="000000"/>
                </a:solidFill>
                <a:latin typeface="윤고딕 Semi-Bold"/>
              </a:rPr>
              <a:t>tincidunt</a:t>
            </a:r>
            <a:r>
              <a:rPr lang="en-US" sz="1800" spc="53" dirty="0">
                <a:solidFill>
                  <a:srgbClr val="000000"/>
                </a:solidFill>
                <a:latin typeface="윤고딕 Semi-Bold"/>
              </a:rPr>
              <a:t>. </a:t>
            </a:r>
            <a:r>
              <a:rPr lang="en-US" sz="1800" spc="53" dirty="0" err="1">
                <a:solidFill>
                  <a:srgbClr val="000000"/>
                </a:solidFill>
                <a:latin typeface="윤고딕 Semi-Bold"/>
              </a:rPr>
              <a:t>Mauris</a:t>
            </a:r>
            <a:r>
              <a:rPr lang="en-US" sz="1800" spc="53" dirty="0">
                <a:solidFill>
                  <a:srgbClr val="000000"/>
                </a:solidFill>
                <a:latin typeface="윤고딕 Semi-Bold"/>
              </a:rPr>
              <a:t> </a:t>
            </a:r>
            <a:r>
              <a:rPr lang="en-US" sz="1800" spc="53" dirty="0" err="1">
                <a:solidFill>
                  <a:srgbClr val="000000"/>
                </a:solidFill>
                <a:latin typeface="윤고딕 Semi-Bold"/>
              </a:rPr>
              <a:t>tristique</a:t>
            </a:r>
            <a:r>
              <a:rPr lang="en-US" sz="1800" spc="53" dirty="0">
                <a:solidFill>
                  <a:srgbClr val="000000"/>
                </a:solidFill>
                <a:latin typeface="윤고딕 Semi-Bold"/>
              </a:rPr>
              <a:t> ac </a:t>
            </a:r>
            <a:r>
              <a:rPr lang="en-US" sz="1800" spc="53" dirty="0" err="1">
                <a:solidFill>
                  <a:srgbClr val="000000"/>
                </a:solidFill>
                <a:latin typeface="윤고딕 Semi-Bold"/>
              </a:rPr>
              <a:t>nibh</a:t>
            </a:r>
            <a:r>
              <a:rPr lang="en-US" sz="1800" spc="53" dirty="0">
                <a:solidFill>
                  <a:srgbClr val="000000"/>
                </a:solidFill>
                <a:latin typeface="윤고딕 Semi-Bold"/>
              </a:rPr>
              <a:t> </a:t>
            </a:r>
            <a:r>
              <a:rPr lang="en-US" sz="1800" spc="53" dirty="0" err="1">
                <a:solidFill>
                  <a:srgbClr val="000000"/>
                </a:solidFill>
                <a:latin typeface="윤고딕 Semi-Bold"/>
              </a:rPr>
              <a:t>nec</a:t>
            </a:r>
            <a:r>
              <a:rPr lang="en-US" sz="1800" spc="53" dirty="0">
                <a:solidFill>
                  <a:srgbClr val="000000"/>
                </a:solidFill>
                <a:latin typeface="윤고딕 Semi-Bold"/>
              </a:rPr>
              <a:t> </a:t>
            </a:r>
            <a:r>
              <a:rPr lang="en-US" sz="1800" spc="53" dirty="0" err="1">
                <a:solidFill>
                  <a:srgbClr val="000000"/>
                </a:solidFill>
                <a:latin typeface="윤고딕 Semi-Bold"/>
              </a:rPr>
              <a:t>finibus</a:t>
            </a:r>
            <a:r>
              <a:rPr lang="en-US" sz="1800" spc="53" dirty="0">
                <a:solidFill>
                  <a:srgbClr val="000000"/>
                </a:solidFill>
                <a:latin typeface="윤고딕 Semi-Bold"/>
              </a:rPr>
              <a:t>. Ut </a:t>
            </a:r>
            <a:r>
              <a:rPr lang="en-US" sz="1800" spc="53" dirty="0" err="1">
                <a:solidFill>
                  <a:srgbClr val="000000"/>
                </a:solidFill>
                <a:latin typeface="윤고딕 Semi-Bold"/>
              </a:rPr>
              <a:t>commodo</a:t>
            </a:r>
            <a:r>
              <a:rPr lang="en-US" sz="1800" spc="53" dirty="0">
                <a:solidFill>
                  <a:srgbClr val="000000"/>
                </a:solidFill>
                <a:latin typeface="윤고딕 Semi-Bold"/>
              </a:rPr>
              <a:t> </a:t>
            </a:r>
            <a:r>
              <a:rPr lang="en-US" sz="1800" spc="53" dirty="0" err="1">
                <a:solidFill>
                  <a:srgbClr val="000000"/>
                </a:solidFill>
                <a:latin typeface="윤고딕 Semi-Bold"/>
              </a:rPr>
              <a:t>sodales</a:t>
            </a:r>
            <a:r>
              <a:rPr lang="en-US" sz="1800" spc="53" dirty="0">
                <a:solidFill>
                  <a:srgbClr val="000000"/>
                </a:solidFill>
                <a:latin typeface="윤고딕 Semi-Bold"/>
              </a:rPr>
              <a:t> mi </a:t>
            </a:r>
            <a:r>
              <a:rPr lang="en-US" sz="1800" spc="53" dirty="0" err="1">
                <a:solidFill>
                  <a:srgbClr val="000000"/>
                </a:solidFill>
                <a:latin typeface="윤고딕 Semi-Bold"/>
              </a:rPr>
              <a:t>quis</a:t>
            </a:r>
            <a:r>
              <a:rPr lang="en-US" sz="1800" spc="53" dirty="0">
                <a:solidFill>
                  <a:srgbClr val="000000"/>
                </a:solidFill>
                <a:latin typeface="윤고딕 Semi-Bold"/>
              </a:rPr>
              <a:t> </a:t>
            </a:r>
            <a:r>
              <a:rPr lang="en-US" sz="1800" spc="53" dirty="0" err="1">
                <a:solidFill>
                  <a:srgbClr val="000000"/>
                </a:solidFill>
                <a:latin typeface="윤고딕 Semi-Bold"/>
              </a:rPr>
              <a:t>scelerisque</a:t>
            </a:r>
            <a:r>
              <a:rPr lang="en-US" sz="1800" spc="53" dirty="0">
                <a:solidFill>
                  <a:srgbClr val="000000"/>
                </a:solidFill>
                <a:latin typeface="윤고딕 Semi-Bold"/>
              </a:rPr>
              <a:t>. Maecenas </a:t>
            </a:r>
            <a:r>
              <a:rPr lang="en-US" sz="1800" spc="53" dirty="0" err="1">
                <a:solidFill>
                  <a:srgbClr val="000000"/>
                </a:solidFill>
                <a:latin typeface="윤고딕 Semi-Bold"/>
              </a:rPr>
              <a:t>ut</a:t>
            </a:r>
            <a:r>
              <a:rPr lang="en-US" sz="1800" spc="53" dirty="0">
                <a:solidFill>
                  <a:srgbClr val="000000"/>
                </a:solidFill>
                <a:latin typeface="윤고딕 Semi-Bold"/>
              </a:rPr>
              <a:t> </a:t>
            </a:r>
            <a:r>
              <a:rPr lang="en-US" sz="1800" spc="53" dirty="0" err="1">
                <a:solidFill>
                  <a:srgbClr val="000000"/>
                </a:solidFill>
                <a:latin typeface="윤고딕 Semi-Bold"/>
              </a:rPr>
              <a:t>suscipit</a:t>
            </a:r>
            <a:r>
              <a:rPr lang="en-US" sz="1800" spc="53" dirty="0">
                <a:solidFill>
                  <a:srgbClr val="000000"/>
                </a:solidFill>
                <a:latin typeface="윤고딕 Semi-Bold"/>
              </a:rPr>
              <a:t> </a:t>
            </a:r>
            <a:r>
              <a:rPr lang="en-US" sz="1800" spc="53" dirty="0" err="1">
                <a:solidFill>
                  <a:srgbClr val="000000"/>
                </a:solidFill>
                <a:latin typeface="윤고딕 Semi-Bold"/>
              </a:rPr>
              <a:t>lectus</a:t>
            </a:r>
            <a:r>
              <a:rPr lang="en-US" sz="1800" spc="53" dirty="0">
                <a:solidFill>
                  <a:srgbClr val="000000"/>
                </a:solidFill>
                <a:latin typeface="윤고딕 Semi-Bold"/>
              </a:rPr>
              <a:t>. In semper sed </a:t>
            </a:r>
            <a:r>
              <a:rPr lang="en-US" sz="1800" spc="53" dirty="0" err="1">
                <a:solidFill>
                  <a:srgbClr val="000000"/>
                </a:solidFill>
                <a:latin typeface="윤고딕 Semi-Bold"/>
              </a:rPr>
              <a:t>nunc</a:t>
            </a:r>
            <a:r>
              <a:rPr lang="en-US" sz="1800" spc="53" dirty="0">
                <a:solidFill>
                  <a:srgbClr val="000000"/>
                </a:solidFill>
                <a:latin typeface="윤고딕 Semi-Bold"/>
              </a:rPr>
              <a:t> </a:t>
            </a:r>
            <a:r>
              <a:rPr lang="en-US" sz="1800" spc="53" dirty="0" err="1">
                <a:solidFill>
                  <a:srgbClr val="000000"/>
                </a:solidFill>
                <a:latin typeface="윤고딕 Semi-Bold"/>
              </a:rPr>
              <a:t>ut</a:t>
            </a:r>
            <a:r>
              <a:rPr lang="en-US" sz="1800" spc="53" dirty="0">
                <a:solidFill>
                  <a:srgbClr val="000000"/>
                </a:solidFill>
                <a:latin typeface="윤고딕 Semi-Bold"/>
              </a:rPr>
              <a:t> dictum.</a:t>
            </a:r>
          </a:p>
        </p:txBody>
      </p:sp>
      <p:sp>
        <p:nvSpPr>
          <p:cNvPr id="9" name="AutoShape 4">
            <a:extLst>
              <a:ext uri="{FF2B5EF4-FFF2-40B4-BE49-F238E27FC236}">
                <a16:creationId xmlns:a16="http://schemas.microsoft.com/office/drawing/2014/main" id="{E137A4FC-0577-70C9-ACA8-35CDE779ADCC}"/>
              </a:ext>
            </a:extLst>
          </p:cNvPr>
          <p:cNvSpPr/>
          <p:nvPr userDrawn="1"/>
        </p:nvSpPr>
        <p:spPr>
          <a:xfrm flipV="1">
            <a:off x="4807139" y="1981600"/>
            <a:ext cx="9327316" cy="0"/>
          </a:xfrm>
          <a:prstGeom prst="line">
            <a:avLst/>
          </a:prstGeom>
          <a:ln w="47625" cap="flat">
            <a:solidFill>
              <a:srgbClr val="004AAD"/>
            </a:solidFill>
            <a:prstDash val="solid"/>
            <a:headEnd type="none" w="sm" len="sm"/>
            <a:tailEnd type="none" w="sm" len="sm"/>
          </a:ln>
        </p:spPr>
        <p:txBody>
          <a:bodyPr/>
          <a:lstStyle/>
          <a:p>
            <a:endParaRPr lang="ko-KR" altLang="en-US"/>
          </a:p>
        </p:txBody>
      </p:sp>
      <p:sp>
        <p:nvSpPr>
          <p:cNvPr id="10" name="AutoShape 5">
            <a:extLst>
              <a:ext uri="{FF2B5EF4-FFF2-40B4-BE49-F238E27FC236}">
                <a16:creationId xmlns:a16="http://schemas.microsoft.com/office/drawing/2014/main" id="{DBCB5D4E-AAFA-8C62-C182-1AE28113F921}"/>
              </a:ext>
            </a:extLst>
          </p:cNvPr>
          <p:cNvSpPr/>
          <p:nvPr userDrawn="1"/>
        </p:nvSpPr>
        <p:spPr>
          <a:xfrm>
            <a:off x="3973491" y="6192672"/>
            <a:ext cx="10344734" cy="0"/>
          </a:xfrm>
          <a:prstGeom prst="line">
            <a:avLst/>
          </a:prstGeom>
          <a:ln w="47625" cap="flat">
            <a:solidFill>
              <a:srgbClr val="004AAD"/>
            </a:solidFill>
            <a:prstDash val="solid"/>
            <a:headEnd type="none" w="sm" len="sm"/>
            <a:tailEnd type="none" w="sm" len="sm"/>
          </a:ln>
        </p:spPr>
        <p:txBody>
          <a:bodyPr/>
          <a:lstStyle/>
          <a:p>
            <a:endParaRPr lang="ko-KR" altLang="en-US"/>
          </a:p>
        </p:txBody>
      </p:sp>
      <p:sp>
        <p:nvSpPr>
          <p:cNvPr id="11" name="TextBox 6">
            <a:extLst>
              <a:ext uri="{FF2B5EF4-FFF2-40B4-BE49-F238E27FC236}">
                <a16:creationId xmlns:a16="http://schemas.microsoft.com/office/drawing/2014/main" id="{6D255684-519F-3890-A7B4-A6376C6492E6}"/>
              </a:ext>
            </a:extLst>
          </p:cNvPr>
          <p:cNvSpPr txBox="1"/>
          <p:nvPr userDrawn="1"/>
        </p:nvSpPr>
        <p:spPr>
          <a:xfrm>
            <a:off x="1046466" y="6816823"/>
            <a:ext cx="3484675" cy="423135"/>
          </a:xfrm>
          <a:prstGeom prst="rect">
            <a:avLst/>
          </a:prstGeom>
        </p:spPr>
        <p:txBody>
          <a:bodyPr lIns="0" tIns="0" rIns="0" bIns="0" rtlCol="0" anchor="t">
            <a:spAutoFit/>
          </a:bodyPr>
          <a:lstStyle/>
          <a:p>
            <a:pPr>
              <a:lnSpc>
                <a:spcPts val="3439"/>
              </a:lnSpc>
            </a:pPr>
            <a:r>
              <a:rPr lang="en-US" sz="1910" spc="57">
                <a:solidFill>
                  <a:srgbClr val="000000"/>
                </a:solidFill>
                <a:latin typeface="윤고딕 Semi-Bold"/>
              </a:rPr>
              <a:t>Photo Design</a:t>
            </a:r>
          </a:p>
        </p:txBody>
      </p:sp>
      <p:sp>
        <p:nvSpPr>
          <p:cNvPr id="12" name="TextBox 7">
            <a:extLst>
              <a:ext uri="{FF2B5EF4-FFF2-40B4-BE49-F238E27FC236}">
                <a16:creationId xmlns:a16="http://schemas.microsoft.com/office/drawing/2014/main" id="{DEE58374-8B4C-8D87-3683-2A06F383D823}"/>
              </a:ext>
            </a:extLst>
          </p:cNvPr>
          <p:cNvSpPr txBox="1"/>
          <p:nvPr userDrawn="1"/>
        </p:nvSpPr>
        <p:spPr>
          <a:xfrm>
            <a:off x="1046466" y="7835766"/>
            <a:ext cx="3484675" cy="423135"/>
          </a:xfrm>
          <a:prstGeom prst="rect">
            <a:avLst/>
          </a:prstGeom>
        </p:spPr>
        <p:txBody>
          <a:bodyPr lIns="0" tIns="0" rIns="0" bIns="0" rtlCol="0" anchor="t">
            <a:spAutoFit/>
          </a:bodyPr>
          <a:lstStyle/>
          <a:p>
            <a:pPr>
              <a:lnSpc>
                <a:spcPts val="3439"/>
              </a:lnSpc>
            </a:pPr>
            <a:r>
              <a:rPr lang="en-US" sz="1910" spc="57">
                <a:solidFill>
                  <a:srgbClr val="000000"/>
                </a:solidFill>
                <a:latin typeface="윤고딕 Semi-Bold"/>
              </a:rPr>
              <a:t>Video Design</a:t>
            </a:r>
          </a:p>
        </p:txBody>
      </p:sp>
      <p:sp>
        <p:nvSpPr>
          <p:cNvPr id="13" name="TextBox 8">
            <a:extLst>
              <a:ext uri="{FF2B5EF4-FFF2-40B4-BE49-F238E27FC236}">
                <a16:creationId xmlns:a16="http://schemas.microsoft.com/office/drawing/2014/main" id="{8501629C-FDF7-0739-6380-10F825AE3F38}"/>
              </a:ext>
            </a:extLst>
          </p:cNvPr>
          <p:cNvSpPr txBox="1"/>
          <p:nvPr userDrawn="1"/>
        </p:nvSpPr>
        <p:spPr>
          <a:xfrm>
            <a:off x="5268649" y="7835766"/>
            <a:ext cx="3484675" cy="423135"/>
          </a:xfrm>
          <a:prstGeom prst="rect">
            <a:avLst/>
          </a:prstGeom>
        </p:spPr>
        <p:txBody>
          <a:bodyPr lIns="0" tIns="0" rIns="0" bIns="0" rtlCol="0" anchor="t">
            <a:spAutoFit/>
          </a:bodyPr>
          <a:lstStyle/>
          <a:p>
            <a:pPr>
              <a:lnSpc>
                <a:spcPts val="3439"/>
              </a:lnSpc>
            </a:pPr>
            <a:r>
              <a:rPr lang="en-US" sz="1910" spc="57">
                <a:solidFill>
                  <a:srgbClr val="000000"/>
                </a:solidFill>
                <a:latin typeface="윤고딕 Semi-Bold"/>
              </a:rPr>
              <a:t>Editorial Design</a:t>
            </a:r>
          </a:p>
        </p:txBody>
      </p:sp>
      <p:sp>
        <p:nvSpPr>
          <p:cNvPr id="14" name="TextBox 9">
            <a:extLst>
              <a:ext uri="{FF2B5EF4-FFF2-40B4-BE49-F238E27FC236}">
                <a16:creationId xmlns:a16="http://schemas.microsoft.com/office/drawing/2014/main" id="{02D89DD7-6FB9-218C-58EA-5CA8DF2CBDE4}"/>
              </a:ext>
            </a:extLst>
          </p:cNvPr>
          <p:cNvSpPr txBox="1"/>
          <p:nvPr userDrawn="1"/>
        </p:nvSpPr>
        <p:spPr>
          <a:xfrm>
            <a:off x="5268649" y="6816823"/>
            <a:ext cx="3484675" cy="423135"/>
          </a:xfrm>
          <a:prstGeom prst="rect">
            <a:avLst/>
          </a:prstGeom>
        </p:spPr>
        <p:txBody>
          <a:bodyPr lIns="0" tIns="0" rIns="0" bIns="0" rtlCol="0" anchor="t">
            <a:spAutoFit/>
          </a:bodyPr>
          <a:lstStyle/>
          <a:p>
            <a:pPr>
              <a:lnSpc>
                <a:spcPts val="3439"/>
              </a:lnSpc>
            </a:pPr>
            <a:r>
              <a:rPr lang="en-US" sz="1910" spc="57">
                <a:solidFill>
                  <a:srgbClr val="000000"/>
                </a:solidFill>
                <a:latin typeface="윤고딕 Semi-Bold"/>
              </a:rPr>
              <a:t>Illustration Design</a:t>
            </a:r>
          </a:p>
        </p:txBody>
      </p:sp>
      <p:sp>
        <p:nvSpPr>
          <p:cNvPr id="15" name="TextBox 10">
            <a:extLst>
              <a:ext uri="{FF2B5EF4-FFF2-40B4-BE49-F238E27FC236}">
                <a16:creationId xmlns:a16="http://schemas.microsoft.com/office/drawing/2014/main" id="{351769C0-5721-A15F-834D-83B00F7A1680}"/>
              </a:ext>
            </a:extLst>
          </p:cNvPr>
          <p:cNvSpPr txBox="1"/>
          <p:nvPr userDrawn="1"/>
        </p:nvSpPr>
        <p:spPr>
          <a:xfrm>
            <a:off x="9567233" y="6816823"/>
            <a:ext cx="3484675" cy="423135"/>
          </a:xfrm>
          <a:prstGeom prst="rect">
            <a:avLst/>
          </a:prstGeom>
        </p:spPr>
        <p:txBody>
          <a:bodyPr lIns="0" tIns="0" rIns="0" bIns="0" rtlCol="0" anchor="t">
            <a:spAutoFit/>
          </a:bodyPr>
          <a:lstStyle/>
          <a:p>
            <a:pPr>
              <a:lnSpc>
                <a:spcPts val="3439"/>
              </a:lnSpc>
            </a:pPr>
            <a:r>
              <a:rPr lang="en-US" sz="1910" spc="57">
                <a:solidFill>
                  <a:srgbClr val="000000"/>
                </a:solidFill>
                <a:latin typeface="윤고딕 Semi-Bold"/>
              </a:rPr>
              <a:t>Branding Design</a:t>
            </a:r>
          </a:p>
        </p:txBody>
      </p:sp>
      <p:sp>
        <p:nvSpPr>
          <p:cNvPr id="16" name="TextBox 11">
            <a:extLst>
              <a:ext uri="{FF2B5EF4-FFF2-40B4-BE49-F238E27FC236}">
                <a16:creationId xmlns:a16="http://schemas.microsoft.com/office/drawing/2014/main" id="{D0072E94-8B8A-889F-800C-E3A49ECE4F22}"/>
              </a:ext>
            </a:extLst>
          </p:cNvPr>
          <p:cNvSpPr txBox="1"/>
          <p:nvPr userDrawn="1"/>
        </p:nvSpPr>
        <p:spPr>
          <a:xfrm>
            <a:off x="9567233" y="7835766"/>
            <a:ext cx="3484675" cy="423135"/>
          </a:xfrm>
          <a:prstGeom prst="rect">
            <a:avLst/>
          </a:prstGeom>
        </p:spPr>
        <p:txBody>
          <a:bodyPr lIns="0" tIns="0" rIns="0" bIns="0" rtlCol="0" anchor="t">
            <a:spAutoFit/>
          </a:bodyPr>
          <a:lstStyle/>
          <a:p>
            <a:pPr>
              <a:lnSpc>
                <a:spcPts val="3439"/>
              </a:lnSpc>
            </a:pPr>
            <a:r>
              <a:rPr lang="en-US" sz="1910" spc="57">
                <a:solidFill>
                  <a:srgbClr val="000000"/>
                </a:solidFill>
                <a:latin typeface="윤고딕 Semi-Bold"/>
              </a:rPr>
              <a:t>Logo Design</a:t>
            </a:r>
          </a:p>
        </p:txBody>
      </p:sp>
      <p:sp>
        <p:nvSpPr>
          <p:cNvPr id="17" name="TextBox 12">
            <a:extLst>
              <a:ext uri="{FF2B5EF4-FFF2-40B4-BE49-F238E27FC236}">
                <a16:creationId xmlns:a16="http://schemas.microsoft.com/office/drawing/2014/main" id="{78E26E23-88AE-6ED0-720D-67C7EC3CDBA8}"/>
              </a:ext>
            </a:extLst>
          </p:cNvPr>
          <p:cNvSpPr txBox="1"/>
          <p:nvPr userDrawn="1"/>
        </p:nvSpPr>
        <p:spPr>
          <a:xfrm>
            <a:off x="1046466" y="5768546"/>
            <a:ext cx="3848847" cy="714902"/>
          </a:xfrm>
          <a:prstGeom prst="rect">
            <a:avLst/>
          </a:prstGeom>
        </p:spPr>
        <p:txBody>
          <a:bodyPr lIns="0" tIns="0" rIns="0" bIns="0" rtlCol="0" anchor="t">
            <a:spAutoFit/>
          </a:bodyPr>
          <a:lstStyle/>
          <a:p>
            <a:pPr>
              <a:lnSpc>
                <a:spcPts val="5902"/>
              </a:lnSpc>
            </a:pPr>
            <a:r>
              <a:rPr lang="en-US" sz="4216" spc="834">
                <a:solidFill>
                  <a:srgbClr val="004AAD"/>
                </a:solidFill>
                <a:latin typeface="Gotham Bold"/>
              </a:rPr>
              <a:t>SKILLS</a:t>
            </a:r>
          </a:p>
        </p:txBody>
      </p:sp>
      <p:pic>
        <p:nvPicPr>
          <p:cNvPr id="18" name="Picture 13">
            <a:extLst>
              <a:ext uri="{FF2B5EF4-FFF2-40B4-BE49-F238E27FC236}">
                <a16:creationId xmlns:a16="http://schemas.microsoft.com/office/drawing/2014/main" id="{7D5F4364-4EA8-EA09-8B84-B5A2A232D86D}"/>
              </a:ext>
            </a:extLst>
          </p:cNvPr>
          <p:cNvPicPr>
            <a:picLocks noChangeAspect="1"/>
          </p:cNvPicPr>
          <p:nvPr userDrawn="1"/>
        </p:nvPicPr>
        <p:blipFill>
          <a:blip r:embed="rId2"/>
          <a:stretch>
            <a:fillRect/>
          </a:stretch>
        </p:blipFill>
        <p:spPr>
          <a:xfrm>
            <a:off x="690112" y="6945281"/>
            <a:ext cx="4276244" cy="985844"/>
          </a:xfrm>
          <a:prstGeom prst="rect">
            <a:avLst/>
          </a:prstGeom>
        </p:spPr>
      </p:pic>
      <p:pic>
        <p:nvPicPr>
          <p:cNvPr id="19" name="Picture 14">
            <a:extLst>
              <a:ext uri="{FF2B5EF4-FFF2-40B4-BE49-F238E27FC236}">
                <a16:creationId xmlns:a16="http://schemas.microsoft.com/office/drawing/2014/main" id="{28968D37-C2A5-525B-457F-D31F97EE51F7}"/>
              </a:ext>
            </a:extLst>
          </p:cNvPr>
          <p:cNvPicPr>
            <a:picLocks noChangeAspect="1"/>
          </p:cNvPicPr>
          <p:nvPr userDrawn="1"/>
        </p:nvPicPr>
        <p:blipFill>
          <a:blip r:embed="rId3"/>
          <a:stretch>
            <a:fillRect/>
          </a:stretch>
        </p:blipFill>
        <p:spPr>
          <a:xfrm>
            <a:off x="4912295" y="6945281"/>
            <a:ext cx="4276244" cy="985844"/>
          </a:xfrm>
          <a:prstGeom prst="rect">
            <a:avLst/>
          </a:prstGeom>
        </p:spPr>
      </p:pic>
      <p:pic>
        <p:nvPicPr>
          <p:cNvPr id="20" name="Picture 15">
            <a:extLst>
              <a:ext uri="{FF2B5EF4-FFF2-40B4-BE49-F238E27FC236}">
                <a16:creationId xmlns:a16="http://schemas.microsoft.com/office/drawing/2014/main" id="{A3742F41-308B-F3DD-B3DE-18703812A64B}"/>
              </a:ext>
            </a:extLst>
          </p:cNvPr>
          <p:cNvPicPr>
            <a:picLocks noChangeAspect="1"/>
          </p:cNvPicPr>
          <p:nvPr userDrawn="1"/>
        </p:nvPicPr>
        <p:blipFill>
          <a:blip r:embed="rId4"/>
          <a:stretch>
            <a:fillRect/>
          </a:stretch>
        </p:blipFill>
        <p:spPr>
          <a:xfrm>
            <a:off x="9223432" y="6957834"/>
            <a:ext cx="4125617" cy="960740"/>
          </a:xfrm>
          <a:prstGeom prst="rect">
            <a:avLst/>
          </a:prstGeom>
        </p:spPr>
      </p:pic>
      <p:pic>
        <p:nvPicPr>
          <p:cNvPr id="21" name="Picture 16">
            <a:extLst>
              <a:ext uri="{FF2B5EF4-FFF2-40B4-BE49-F238E27FC236}">
                <a16:creationId xmlns:a16="http://schemas.microsoft.com/office/drawing/2014/main" id="{DC3FFA4F-B864-2EC1-F6F2-44AEBEC82D58}"/>
              </a:ext>
            </a:extLst>
          </p:cNvPr>
          <p:cNvPicPr>
            <a:picLocks noChangeAspect="1"/>
          </p:cNvPicPr>
          <p:nvPr userDrawn="1"/>
        </p:nvPicPr>
        <p:blipFill>
          <a:blip r:embed="rId5"/>
          <a:stretch>
            <a:fillRect/>
          </a:stretch>
        </p:blipFill>
        <p:spPr>
          <a:xfrm>
            <a:off x="9221773" y="7941859"/>
            <a:ext cx="4145515" cy="964056"/>
          </a:xfrm>
          <a:prstGeom prst="rect">
            <a:avLst/>
          </a:prstGeom>
        </p:spPr>
      </p:pic>
      <p:pic>
        <p:nvPicPr>
          <p:cNvPr id="22" name="Picture 17">
            <a:extLst>
              <a:ext uri="{FF2B5EF4-FFF2-40B4-BE49-F238E27FC236}">
                <a16:creationId xmlns:a16="http://schemas.microsoft.com/office/drawing/2014/main" id="{5BFD3A59-D1D8-875F-BC0A-BEE3B80A71A9}"/>
              </a:ext>
            </a:extLst>
          </p:cNvPr>
          <p:cNvPicPr>
            <a:picLocks noChangeAspect="1"/>
          </p:cNvPicPr>
          <p:nvPr userDrawn="1"/>
        </p:nvPicPr>
        <p:blipFill>
          <a:blip r:embed="rId6"/>
          <a:stretch>
            <a:fillRect/>
          </a:stretch>
        </p:blipFill>
        <p:spPr>
          <a:xfrm>
            <a:off x="690490" y="7931864"/>
            <a:ext cx="4271708" cy="984306"/>
          </a:xfrm>
          <a:prstGeom prst="rect">
            <a:avLst/>
          </a:prstGeom>
        </p:spPr>
      </p:pic>
      <p:pic>
        <p:nvPicPr>
          <p:cNvPr id="23" name="Picture 18">
            <a:extLst>
              <a:ext uri="{FF2B5EF4-FFF2-40B4-BE49-F238E27FC236}">
                <a16:creationId xmlns:a16="http://schemas.microsoft.com/office/drawing/2014/main" id="{CA237EFA-E528-FD89-9B73-6486D1BF4E8A}"/>
              </a:ext>
            </a:extLst>
          </p:cNvPr>
          <p:cNvPicPr>
            <a:picLocks noChangeAspect="1"/>
          </p:cNvPicPr>
          <p:nvPr userDrawn="1"/>
        </p:nvPicPr>
        <p:blipFill>
          <a:blip r:embed="rId7"/>
          <a:stretch>
            <a:fillRect/>
          </a:stretch>
        </p:blipFill>
        <p:spPr>
          <a:xfrm>
            <a:off x="4912544" y="7931475"/>
            <a:ext cx="4273255" cy="984564"/>
          </a:xfrm>
          <a:prstGeom prst="rect">
            <a:avLst/>
          </a:prstGeom>
        </p:spPr>
      </p:pic>
      <p:sp>
        <p:nvSpPr>
          <p:cNvPr id="24" name="Freeform 19">
            <a:extLst>
              <a:ext uri="{FF2B5EF4-FFF2-40B4-BE49-F238E27FC236}">
                <a16:creationId xmlns:a16="http://schemas.microsoft.com/office/drawing/2014/main" id="{13A83ED0-3DC6-8E54-C875-C683AABCCDE5}"/>
              </a:ext>
            </a:extLst>
          </p:cNvPr>
          <p:cNvSpPr/>
          <p:nvPr userDrawn="1"/>
        </p:nvSpPr>
        <p:spPr>
          <a:xfrm>
            <a:off x="15700588" y="6549303"/>
            <a:ext cx="1558712" cy="2050937"/>
          </a:xfrm>
          <a:custGeom>
            <a:avLst/>
            <a:gdLst/>
            <a:ahLst/>
            <a:cxnLst/>
            <a:rect l="l" t="t" r="r" b="b"/>
            <a:pathLst>
              <a:path w="1558712" h="2050937">
                <a:moveTo>
                  <a:pt x="0" y="0"/>
                </a:moveTo>
                <a:lnTo>
                  <a:pt x="1558712" y="0"/>
                </a:lnTo>
                <a:lnTo>
                  <a:pt x="1558712" y="2050937"/>
                </a:lnTo>
                <a:lnTo>
                  <a:pt x="0" y="20509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10069F"/>
        </a:solidFill>
        <a:effectLst/>
      </p:bgPr>
    </p:bg>
    <p:spTree>
      <p:nvGrpSpPr>
        <p:cNvPr id="1" name=""/>
        <p:cNvGrpSpPr/>
        <p:nvPr/>
      </p:nvGrpSpPr>
      <p:grpSpPr>
        <a:xfrm>
          <a:off x="0" y="0"/>
          <a:ext cx="0" cy="0"/>
          <a:chOff x="0" y="0"/>
          <a:chExt cx="0" cy="0"/>
        </a:xfrm>
      </p:grpSpPr>
      <p:sp>
        <p:nvSpPr>
          <p:cNvPr id="10" name="TextBox 2">
            <a:extLst>
              <a:ext uri="{FF2B5EF4-FFF2-40B4-BE49-F238E27FC236}">
                <a16:creationId xmlns:a16="http://schemas.microsoft.com/office/drawing/2014/main" id="{3F5A2E6C-6E17-F4B2-F4DF-A80A5CD91D1C}"/>
              </a:ext>
            </a:extLst>
          </p:cNvPr>
          <p:cNvSpPr txBox="1"/>
          <p:nvPr userDrawn="1"/>
        </p:nvSpPr>
        <p:spPr>
          <a:xfrm>
            <a:off x="1028700" y="4558982"/>
            <a:ext cx="16230600" cy="1045211"/>
          </a:xfrm>
          <a:prstGeom prst="rect">
            <a:avLst/>
          </a:prstGeom>
        </p:spPr>
        <p:txBody>
          <a:bodyPr lIns="0" tIns="0" rIns="0" bIns="0" rtlCol="0" anchor="t">
            <a:spAutoFit/>
          </a:bodyPr>
          <a:lstStyle/>
          <a:p>
            <a:pPr algn="ctr">
              <a:lnSpc>
                <a:spcPts val="8539"/>
              </a:lnSpc>
            </a:pPr>
            <a:r>
              <a:rPr lang="en-US" sz="6099" spc="213" dirty="0">
                <a:solidFill>
                  <a:srgbClr val="F6F6F6"/>
                </a:solidFill>
                <a:latin typeface="Gotham Bold"/>
              </a:rPr>
              <a:t>PROJECT PORTFOLIO</a:t>
            </a:r>
          </a:p>
        </p:txBody>
      </p:sp>
      <p:sp>
        <p:nvSpPr>
          <p:cNvPr id="11" name="AutoShape 3">
            <a:extLst>
              <a:ext uri="{FF2B5EF4-FFF2-40B4-BE49-F238E27FC236}">
                <a16:creationId xmlns:a16="http://schemas.microsoft.com/office/drawing/2014/main" id="{E56F7143-A44C-F03B-C39E-7ABBD3CD11A9}"/>
              </a:ext>
            </a:extLst>
          </p:cNvPr>
          <p:cNvSpPr/>
          <p:nvPr userDrawn="1"/>
        </p:nvSpPr>
        <p:spPr>
          <a:xfrm flipV="1">
            <a:off x="8415003" y="4039781"/>
            <a:ext cx="1457994" cy="0"/>
          </a:xfrm>
          <a:prstGeom prst="line">
            <a:avLst/>
          </a:prstGeom>
          <a:ln w="95250" cap="flat">
            <a:solidFill>
              <a:srgbClr val="F6F6F6"/>
            </a:solidFill>
            <a:prstDash val="solid"/>
            <a:headEnd type="none" w="sm" len="sm"/>
            <a:tailEnd type="none" w="sm" len="sm"/>
          </a:ln>
        </p:spPr>
        <p:txBody>
          <a:bodyPr/>
          <a:lstStyle/>
          <a:p>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08C508CF-92A1-FB06-9C1A-6DB3AA9ED37B}"/>
              </a:ext>
            </a:extLst>
          </p:cNvPr>
          <p:cNvGrpSpPr/>
          <p:nvPr userDrawn="1"/>
        </p:nvGrpSpPr>
        <p:grpSpPr>
          <a:xfrm>
            <a:off x="9789867" y="1028700"/>
            <a:ext cx="7505025" cy="8229600"/>
            <a:chOff x="0" y="0"/>
            <a:chExt cx="10006700" cy="10972800"/>
          </a:xfrm>
        </p:grpSpPr>
        <p:pic>
          <p:nvPicPr>
            <p:cNvPr id="11" name="Picture 3">
              <a:extLst>
                <a:ext uri="{FF2B5EF4-FFF2-40B4-BE49-F238E27FC236}">
                  <a16:creationId xmlns:a16="http://schemas.microsoft.com/office/drawing/2014/main" id="{A54CE39F-DF40-5325-6AD2-C83AE4E16EB1}"/>
                </a:ext>
              </a:extLst>
            </p:cNvPr>
            <p:cNvPicPr>
              <a:picLocks noChangeAspect="1"/>
            </p:cNvPicPr>
            <p:nvPr/>
          </p:nvPicPr>
          <p:blipFill>
            <a:blip r:embed="rId2"/>
            <a:srcRect l="23694" r="15432"/>
            <a:stretch>
              <a:fillRect/>
            </a:stretch>
          </p:blipFill>
          <p:spPr>
            <a:xfrm>
              <a:off x="0" y="0"/>
              <a:ext cx="10006700" cy="10972800"/>
            </a:xfrm>
            <a:prstGeom prst="rect">
              <a:avLst/>
            </a:prstGeom>
          </p:spPr>
        </p:pic>
      </p:grpSp>
      <p:sp>
        <p:nvSpPr>
          <p:cNvPr id="12" name="TextBox 4">
            <a:extLst>
              <a:ext uri="{FF2B5EF4-FFF2-40B4-BE49-F238E27FC236}">
                <a16:creationId xmlns:a16="http://schemas.microsoft.com/office/drawing/2014/main" id="{B1ED68A4-0035-CF04-A271-F5C85938CF10}"/>
              </a:ext>
            </a:extLst>
          </p:cNvPr>
          <p:cNvSpPr txBox="1"/>
          <p:nvPr userDrawn="1"/>
        </p:nvSpPr>
        <p:spPr>
          <a:xfrm>
            <a:off x="1028700" y="942975"/>
            <a:ext cx="6299522" cy="771525"/>
          </a:xfrm>
          <a:prstGeom prst="rect">
            <a:avLst/>
          </a:prstGeom>
        </p:spPr>
        <p:txBody>
          <a:bodyPr lIns="0" tIns="0" rIns="0" bIns="0" rtlCol="0" anchor="t">
            <a:spAutoFit/>
          </a:bodyPr>
          <a:lstStyle/>
          <a:p>
            <a:pPr algn="just">
              <a:lnSpc>
                <a:spcPts val="6299"/>
              </a:lnSpc>
            </a:pPr>
            <a:r>
              <a:rPr lang="en-US" sz="4500" spc="157">
                <a:solidFill>
                  <a:srgbClr val="004AAD"/>
                </a:solidFill>
                <a:latin typeface="Gotham Bold"/>
              </a:rPr>
              <a:t>PROJECT 01.</a:t>
            </a:r>
          </a:p>
        </p:txBody>
      </p:sp>
      <p:sp>
        <p:nvSpPr>
          <p:cNvPr id="13" name="TextBox 5">
            <a:extLst>
              <a:ext uri="{FF2B5EF4-FFF2-40B4-BE49-F238E27FC236}">
                <a16:creationId xmlns:a16="http://schemas.microsoft.com/office/drawing/2014/main" id="{626E0E06-10DE-E4AC-221D-EA1E5DB66995}"/>
              </a:ext>
            </a:extLst>
          </p:cNvPr>
          <p:cNvSpPr txBox="1"/>
          <p:nvPr userDrawn="1"/>
        </p:nvSpPr>
        <p:spPr>
          <a:xfrm>
            <a:off x="1028700" y="6347460"/>
            <a:ext cx="8115300" cy="2910840"/>
          </a:xfrm>
          <a:prstGeom prst="rect">
            <a:avLst/>
          </a:prstGeom>
        </p:spPr>
        <p:txBody>
          <a:bodyPr lIns="0" tIns="0" rIns="0" bIns="0" rtlCol="0" anchor="t">
            <a:spAutoFit/>
          </a:bodyPr>
          <a:lstStyle/>
          <a:p>
            <a:pPr>
              <a:lnSpc>
                <a:spcPts val="3240"/>
              </a:lnSpc>
            </a:pPr>
            <a:r>
              <a:rPr lang="en-US" sz="1800" spc="53">
                <a:solidFill>
                  <a:srgbClr val="000000"/>
                </a:solidFill>
                <a:latin typeface="윤고딕 Semi-Bold"/>
              </a:rPr>
              <a:t>Lorem ipsum dolor sit amet, consectetur adipiscing elit. Phasellus egestas molestie justo eu sagittis. Curabitur efficitur nunc vitae tempor tempor. Nam consequat vulputate tempus. Proin arcu orci, porttitor vel eleifend et, convallis sed sapien. Etiam aliquam fermentum tincidunt. Mauris tristique ac nibh nec finibus. Ut commodo sodales mi quis scelerisque. Maecenas ut suscipit lectus. In semper sed nunc ut dictum.</a:t>
            </a:r>
          </a:p>
        </p:txBody>
      </p:sp>
      <p:sp>
        <p:nvSpPr>
          <p:cNvPr id="14" name="TextBox 6">
            <a:extLst>
              <a:ext uri="{FF2B5EF4-FFF2-40B4-BE49-F238E27FC236}">
                <a16:creationId xmlns:a16="http://schemas.microsoft.com/office/drawing/2014/main" id="{3B01362D-6C4C-BCE8-DCB3-B5D97B3C2AED}"/>
              </a:ext>
            </a:extLst>
          </p:cNvPr>
          <p:cNvSpPr txBox="1"/>
          <p:nvPr userDrawn="1"/>
        </p:nvSpPr>
        <p:spPr>
          <a:xfrm>
            <a:off x="1028700" y="5298481"/>
            <a:ext cx="3711501" cy="333375"/>
          </a:xfrm>
          <a:prstGeom prst="rect">
            <a:avLst/>
          </a:prstGeom>
        </p:spPr>
        <p:txBody>
          <a:bodyPr lIns="0" tIns="0" rIns="0" bIns="0" rtlCol="0" anchor="t">
            <a:spAutoFit/>
          </a:bodyPr>
          <a:lstStyle/>
          <a:p>
            <a:pPr>
              <a:lnSpc>
                <a:spcPts val="2639"/>
              </a:lnSpc>
            </a:pPr>
            <a:r>
              <a:rPr lang="en-US" sz="2199">
                <a:solidFill>
                  <a:srgbClr val="004AAD"/>
                </a:solidFill>
                <a:latin typeface="Gotham Bold"/>
              </a:rPr>
              <a:t>CLIENT : RIMBERIO CO.</a:t>
            </a:r>
          </a:p>
        </p:txBody>
      </p:sp>
      <p:sp>
        <p:nvSpPr>
          <p:cNvPr id="15" name="TextBox 7">
            <a:extLst>
              <a:ext uri="{FF2B5EF4-FFF2-40B4-BE49-F238E27FC236}">
                <a16:creationId xmlns:a16="http://schemas.microsoft.com/office/drawing/2014/main" id="{910F42B6-AD62-5A1F-3B80-0C90A7AD38EB}"/>
              </a:ext>
            </a:extLst>
          </p:cNvPr>
          <p:cNvSpPr txBox="1"/>
          <p:nvPr userDrawn="1"/>
        </p:nvSpPr>
        <p:spPr>
          <a:xfrm>
            <a:off x="1028700" y="5737246"/>
            <a:ext cx="3711501" cy="333375"/>
          </a:xfrm>
          <a:prstGeom prst="rect">
            <a:avLst/>
          </a:prstGeom>
        </p:spPr>
        <p:txBody>
          <a:bodyPr lIns="0" tIns="0" rIns="0" bIns="0" rtlCol="0" anchor="t">
            <a:spAutoFit/>
          </a:bodyPr>
          <a:lstStyle/>
          <a:p>
            <a:pPr>
              <a:lnSpc>
                <a:spcPts val="2639"/>
              </a:lnSpc>
            </a:pPr>
            <a:r>
              <a:rPr lang="en-US" sz="2199">
                <a:solidFill>
                  <a:srgbClr val="004AAD"/>
                </a:solidFill>
                <a:latin typeface="Gotham Bold"/>
                <a:ea typeface="Gotham Bold"/>
              </a:rPr>
              <a:t>기여도 : 프로젝트 리더</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0069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206EC2EB-795B-EFA6-2F60-5839309293D8}"/>
              </a:ext>
            </a:extLst>
          </p:cNvPr>
          <p:cNvSpPr txBox="1"/>
          <p:nvPr userDrawn="1"/>
        </p:nvSpPr>
        <p:spPr>
          <a:xfrm>
            <a:off x="1028700" y="3906825"/>
            <a:ext cx="16230600" cy="1045211"/>
          </a:xfrm>
          <a:prstGeom prst="rect">
            <a:avLst/>
          </a:prstGeom>
        </p:spPr>
        <p:txBody>
          <a:bodyPr lIns="0" tIns="0" rIns="0" bIns="0" rtlCol="0" anchor="t">
            <a:spAutoFit/>
          </a:bodyPr>
          <a:lstStyle/>
          <a:p>
            <a:pPr algn="ctr">
              <a:lnSpc>
                <a:spcPts val="8539"/>
              </a:lnSpc>
            </a:pPr>
            <a:r>
              <a:rPr lang="en-US" sz="6099" spc="213">
                <a:solidFill>
                  <a:srgbClr val="F6F6F6"/>
                </a:solidFill>
                <a:latin typeface="Gotham Bold"/>
              </a:rPr>
              <a:t>THANK YOU.</a:t>
            </a:r>
          </a:p>
        </p:txBody>
      </p:sp>
      <p:sp>
        <p:nvSpPr>
          <p:cNvPr id="7" name="TextBox 3">
            <a:extLst>
              <a:ext uri="{FF2B5EF4-FFF2-40B4-BE49-F238E27FC236}">
                <a16:creationId xmlns:a16="http://schemas.microsoft.com/office/drawing/2014/main" id="{9D7057E9-DE83-09DA-65F4-B93DCFACA7BA}"/>
              </a:ext>
            </a:extLst>
          </p:cNvPr>
          <p:cNvSpPr txBox="1"/>
          <p:nvPr userDrawn="1"/>
        </p:nvSpPr>
        <p:spPr>
          <a:xfrm>
            <a:off x="5756437" y="5842064"/>
            <a:ext cx="6775127" cy="1358902"/>
          </a:xfrm>
          <a:prstGeom prst="rect">
            <a:avLst/>
          </a:prstGeom>
        </p:spPr>
        <p:txBody>
          <a:bodyPr lIns="0" tIns="0" rIns="0" bIns="0" rtlCol="0" anchor="t">
            <a:spAutoFit/>
          </a:bodyPr>
          <a:lstStyle/>
          <a:p>
            <a:pPr algn="ctr">
              <a:lnSpc>
                <a:spcPts val="3699"/>
              </a:lnSpc>
            </a:pPr>
            <a:r>
              <a:rPr lang="en-US" sz="1999">
                <a:solidFill>
                  <a:srgbClr val="F6F6F6"/>
                </a:solidFill>
                <a:latin typeface="Gotham Bold"/>
              </a:rPr>
              <a:t>+123-456-7890</a:t>
            </a:r>
          </a:p>
          <a:p>
            <a:pPr algn="ctr">
              <a:lnSpc>
                <a:spcPts val="3699"/>
              </a:lnSpc>
            </a:pPr>
            <a:r>
              <a:rPr lang="en-US" sz="1999">
                <a:solidFill>
                  <a:srgbClr val="F6F6F6"/>
                </a:solidFill>
                <a:latin typeface="Gotham Bold"/>
              </a:rPr>
              <a:t>hello@reallygreatsite.com</a:t>
            </a:r>
          </a:p>
          <a:p>
            <a:pPr algn="ctr">
              <a:lnSpc>
                <a:spcPts val="3699"/>
              </a:lnSpc>
            </a:pPr>
            <a:r>
              <a:rPr lang="en-US" sz="1999">
                <a:solidFill>
                  <a:srgbClr val="F6F6F6"/>
                </a:solidFill>
                <a:latin typeface="Gotham Bold"/>
              </a:rPr>
              <a:t>www.reallygreatsite.com</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duaal433.dothome.co.kr/project/1_project/09_coding/index.htm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hyperlink" Target="http://duaal433.dothome.co.kr/project/1_project/09_coding/m/m_index.html"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hyperlink" Target="http://duaal433.dothome.co.kr/project/1_project/09_coding/m/m_index.html"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pic>
        <p:nvPicPr>
          <p:cNvPr id="14" name="그림 13" descr="스낵, 음식, 식기이(가) 표시된 사진&#10;&#10;자동 생성된 설명">
            <a:extLst>
              <a:ext uri="{FF2B5EF4-FFF2-40B4-BE49-F238E27FC236}">
                <a16:creationId xmlns:a16="http://schemas.microsoft.com/office/drawing/2014/main" id="{CFDC14E4-ABDF-BE3A-F49B-C2A14032B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181100"/>
            <a:ext cx="6858000" cy="6858000"/>
          </a:xfrm>
          <a:prstGeom prst="rect">
            <a:avLst/>
          </a:prstGeom>
        </p:spPr>
      </p:pic>
      <p:sp>
        <p:nvSpPr>
          <p:cNvPr id="4" name="AutoShape 4"/>
          <p:cNvSpPr/>
          <p:nvPr/>
        </p:nvSpPr>
        <p:spPr>
          <a:xfrm flipV="1">
            <a:off x="8415004" y="1924735"/>
            <a:ext cx="1457994" cy="0"/>
          </a:xfrm>
          <a:prstGeom prst="line">
            <a:avLst/>
          </a:prstGeom>
          <a:ln w="95250" cap="flat">
            <a:solidFill>
              <a:srgbClr val="10069F"/>
            </a:solidFill>
            <a:prstDash val="solid"/>
            <a:headEnd type="none" w="sm" len="sm"/>
            <a:tailEnd type="none" w="sm" len="sm"/>
          </a:ln>
        </p:spPr>
        <p:txBody>
          <a:bodyPr/>
          <a:lstStyle/>
          <a:p>
            <a:endParaRPr lang="ko-KR" altLang="en-US" dirty="0">
              <a:highlight>
                <a:srgbClr val="FFFF00"/>
              </a:highlight>
              <a:latin typeface="맑은 고딕" panose="020B0503020000020004" pitchFamily="50" charset="-127"/>
              <a:ea typeface="맑은 고딕" panose="020B0503020000020004" pitchFamily="50" charset="-127"/>
            </a:endParaRPr>
          </a:p>
        </p:txBody>
      </p:sp>
      <p:pic>
        <p:nvPicPr>
          <p:cNvPr id="8" name="그림 7" descr="폰트, 그래픽, 로고, 그래픽 디자인이(가) 표시된 사진&#10;&#10;자동 생성된 설명">
            <a:extLst>
              <a:ext uri="{FF2B5EF4-FFF2-40B4-BE49-F238E27FC236}">
                <a16:creationId xmlns:a16="http://schemas.microsoft.com/office/drawing/2014/main" id="{ABD20175-5FD2-0EB4-0055-733EDAF92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953" y="2077135"/>
            <a:ext cx="4038095" cy="1295238"/>
          </a:xfrm>
          <a:prstGeom prst="rect">
            <a:avLst/>
          </a:prstGeom>
        </p:spPr>
      </p:pic>
      <p:sp>
        <p:nvSpPr>
          <p:cNvPr id="12" name="TextBox 11">
            <a:extLst>
              <a:ext uri="{FF2B5EF4-FFF2-40B4-BE49-F238E27FC236}">
                <a16:creationId xmlns:a16="http://schemas.microsoft.com/office/drawing/2014/main" id="{8EE81513-61A5-CEAF-5883-DE58AA740B76}"/>
              </a:ext>
            </a:extLst>
          </p:cNvPr>
          <p:cNvSpPr txBox="1"/>
          <p:nvPr/>
        </p:nvSpPr>
        <p:spPr>
          <a:xfrm>
            <a:off x="15849600" y="8953500"/>
            <a:ext cx="2081019" cy="646331"/>
          </a:xfrm>
          <a:prstGeom prst="rect">
            <a:avLst/>
          </a:prstGeom>
          <a:noFill/>
        </p:spPr>
        <p:txBody>
          <a:bodyPr wrap="none" rtlCol="0">
            <a:spAutoFit/>
          </a:bodyPr>
          <a:lstStyle/>
          <a:p>
            <a:r>
              <a:rPr lang="ko-KR" altLang="en-US" sz="3600" dirty="0">
                <a:solidFill>
                  <a:srgbClr val="251A18"/>
                </a:solidFill>
                <a:latin typeface="강원교육모두 Light" panose="02020603020101020101" pitchFamily="18" charset="-127"/>
                <a:ea typeface="강원교육모두 Light" panose="02020603020101020101" pitchFamily="18" charset="-127"/>
              </a:rPr>
              <a:t>기획 이상희</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069F"/>
        </a:solidFill>
        <a:effectLst/>
      </p:bgPr>
    </p:bg>
    <p:spTree>
      <p:nvGrpSpPr>
        <p:cNvPr id="1" name=""/>
        <p:cNvGrpSpPr/>
        <p:nvPr/>
      </p:nvGrpSpPr>
      <p:grpSpPr>
        <a:xfrm>
          <a:off x="0" y="0"/>
          <a:ext cx="0" cy="0"/>
          <a:chOff x="0" y="0"/>
          <a:chExt cx="0" cy="0"/>
        </a:xfrm>
      </p:grpSpPr>
      <p:pic>
        <p:nvPicPr>
          <p:cNvPr id="5" name="그림 4" descr="폰트, 그래픽, 타이포그래피, 로고이(가) 표시된 사진&#10;&#10;자동 생성된 설명">
            <a:extLst>
              <a:ext uri="{FF2B5EF4-FFF2-40B4-BE49-F238E27FC236}">
                <a16:creationId xmlns:a16="http://schemas.microsoft.com/office/drawing/2014/main" id="{A746A364-8576-F0C1-85F0-C96C5AC42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240" y="2171405"/>
            <a:ext cx="4039520" cy="1295695"/>
          </a:xfrm>
          <a:prstGeom prst="rect">
            <a:avLst/>
          </a:prstGeom>
        </p:spPr>
      </p:pic>
      <p:sp>
        <p:nvSpPr>
          <p:cNvPr id="6" name="AutoShape 4">
            <a:extLst>
              <a:ext uri="{FF2B5EF4-FFF2-40B4-BE49-F238E27FC236}">
                <a16:creationId xmlns:a16="http://schemas.microsoft.com/office/drawing/2014/main" id="{7D4136D3-3584-53DB-A3DC-91DD1E9467D4}"/>
              </a:ext>
            </a:extLst>
          </p:cNvPr>
          <p:cNvSpPr/>
          <p:nvPr/>
        </p:nvSpPr>
        <p:spPr>
          <a:xfrm flipV="1">
            <a:off x="8415003" y="1924735"/>
            <a:ext cx="1457994" cy="0"/>
          </a:xfrm>
          <a:prstGeom prst="line">
            <a:avLst/>
          </a:prstGeom>
          <a:ln w="95250" cap="flat">
            <a:solidFill>
              <a:srgbClr val="FFF8F0"/>
            </a:solidFill>
            <a:prstDash val="solid"/>
            <a:headEnd type="none" w="sm" len="sm"/>
            <a:tailEnd type="none" w="sm" len="sm"/>
          </a:ln>
        </p:spPr>
        <p:txBody>
          <a:bodyPr/>
          <a:lstStyle/>
          <a:p>
            <a:endParaRPr lang="ko-KR" altLang="en-US" dirty="0">
              <a:highlight>
                <a:srgbClr val="FFF8F0"/>
              </a:highlight>
              <a:latin typeface="맑은 고딕" panose="020B0503020000020004" pitchFamily="50" charset="-127"/>
              <a:ea typeface="맑은 고딕" panose="020B0503020000020004" pitchFamily="50" charset="-127"/>
            </a:endParaRPr>
          </a:p>
        </p:txBody>
      </p:sp>
      <p:sp>
        <p:nvSpPr>
          <p:cNvPr id="7" name="TextBox 2">
            <a:extLst>
              <a:ext uri="{FF2B5EF4-FFF2-40B4-BE49-F238E27FC236}">
                <a16:creationId xmlns:a16="http://schemas.microsoft.com/office/drawing/2014/main" id="{67AF6E03-7107-9A18-EDC3-15D82021492C}"/>
              </a:ext>
            </a:extLst>
          </p:cNvPr>
          <p:cNvSpPr txBox="1"/>
          <p:nvPr/>
        </p:nvSpPr>
        <p:spPr>
          <a:xfrm>
            <a:off x="7540661" y="4356261"/>
            <a:ext cx="3206677" cy="992451"/>
          </a:xfrm>
          <a:prstGeom prst="rect">
            <a:avLst/>
          </a:prstGeom>
          <a:noFill/>
        </p:spPr>
        <p:txBody>
          <a:bodyPr wrap="square" lIns="0" tIns="0" rIns="0" bIns="0" rtlCol="0" anchor="t">
            <a:spAutoFit/>
          </a:bodyPr>
          <a:lstStyle/>
          <a:p>
            <a:pPr algn="ctr">
              <a:lnSpc>
                <a:spcPts val="8539"/>
              </a:lnSpc>
            </a:pPr>
            <a:r>
              <a:rPr lang="ko-KR" altLang="en-US" sz="6099" spc="213" dirty="0">
                <a:solidFill>
                  <a:srgbClr val="FFF8F0"/>
                </a:solidFill>
                <a:latin typeface="강원교육모두 Bold" panose="02020603020101020101" pitchFamily="18" charset="-127"/>
                <a:ea typeface="강원교육모두 Bold" panose="02020603020101020101" pitchFamily="18" charset="-127"/>
              </a:rPr>
              <a:t>홈페이지</a:t>
            </a:r>
            <a:endParaRPr lang="en-US" sz="6099" spc="213" dirty="0">
              <a:solidFill>
                <a:srgbClr val="FFF8F0"/>
              </a:solidFill>
              <a:latin typeface="Gotham Bold"/>
            </a:endParaRPr>
          </a:p>
        </p:txBody>
      </p:sp>
      <p:sp>
        <p:nvSpPr>
          <p:cNvPr id="16" name="TextBox 2">
            <a:extLst>
              <a:ext uri="{FF2B5EF4-FFF2-40B4-BE49-F238E27FC236}">
                <a16:creationId xmlns:a16="http://schemas.microsoft.com/office/drawing/2014/main" id="{21C098A8-E287-170C-3B41-B8FDD0B86A0D}"/>
              </a:ext>
            </a:extLst>
          </p:cNvPr>
          <p:cNvSpPr txBox="1"/>
          <p:nvPr/>
        </p:nvSpPr>
        <p:spPr>
          <a:xfrm>
            <a:off x="7449022" y="5635404"/>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페이지 살펴보기</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7" name="TextBox 2">
            <a:extLst>
              <a:ext uri="{FF2B5EF4-FFF2-40B4-BE49-F238E27FC236}">
                <a16:creationId xmlns:a16="http://schemas.microsoft.com/office/drawing/2014/main" id="{1F5EDE3E-BD87-189A-DC4C-15EFC5CCF100}"/>
              </a:ext>
            </a:extLst>
          </p:cNvPr>
          <p:cNvSpPr txBox="1"/>
          <p:nvPr/>
        </p:nvSpPr>
        <p:spPr>
          <a:xfrm>
            <a:off x="7449022" y="7051865"/>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문제점</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8" name="TextBox 2">
            <a:extLst>
              <a:ext uri="{FF2B5EF4-FFF2-40B4-BE49-F238E27FC236}">
                <a16:creationId xmlns:a16="http://schemas.microsoft.com/office/drawing/2014/main" id="{38D86555-21AF-52DD-0EC1-96E7C6764964}"/>
              </a:ext>
            </a:extLst>
          </p:cNvPr>
          <p:cNvSpPr txBox="1"/>
          <p:nvPr/>
        </p:nvSpPr>
        <p:spPr>
          <a:xfrm>
            <a:off x="7449022" y="7772112"/>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분석결과</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0" name="TextBox 2">
            <a:extLst>
              <a:ext uri="{FF2B5EF4-FFF2-40B4-BE49-F238E27FC236}">
                <a16:creationId xmlns:a16="http://schemas.microsoft.com/office/drawing/2014/main" id="{CA50AF6D-FE6B-A121-C9A5-E38B07C7480F}"/>
              </a:ext>
            </a:extLst>
          </p:cNvPr>
          <p:cNvSpPr txBox="1"/>
          <p:nvPr/>
        </p:nvSpPr>
        <p:spPr>
          <a:xfrm>
            <a:off x="7449022" y="6326175"/>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사이트 분석</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Tree>
    <p:extLst>
      <p:ext uri="{BB962C8B-B14F-4D97-AF65-F5344CB8AC3E}">
        <p14:creationId xmlns:p14="http://schemas.microsoft.com/office/powerpoint/2010/main" val="232916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24675"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홈페이지</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053767"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메인 페이지</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BF7F7F-9179-E8F8-F06D-881BAF03158D}"/>
              </a:ext>
            </a:extLst>
          </p:cNvPr>
          <p:cNvSpPr txBox="1"/>
          <p:nvPr/>
        </p:nvSpPr>
        <p:spPr>
          <a:xfrm>
            <a:off x="3124883" y="1612398"/>
            <a:ext cx="4047005"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https://www.slowcali.co.kr/</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10" name="그림 9">
            <a:extLst>
              <a:ext uri="{FF2B5EF4-FFF2-40B4-BE49-F238E27FC236}">
                <a16:creationId xmlns:a16="http://schemas.microsoft.com/office/drawing/2014/main" id="{52D07714-B087-E628-46EA-BB6003DDFF04}"/>
              </a:ext>
            </a:extLst>
          </p:cNvPr>
          <p:cNvPicPr>
            <a:picLocks noChangeAspect="1"/>
          </p:cNvPicPr>
          <p:nvPr/>
        </p:nvPicPr>
        <p:blipFill>
          <a:blip r:embed="rId3"/>
          <a:stretch>
            <a:fillRect/>
          </a:stretch>
        </p:blipFill>
        <p:spPr>
          <a:xfrm>
            <a:off x="3124883" y="2459508"/>
            <a:ext cx="12038234" cy="6570192"/>
          </a:xfrm>
          <a:prstGeom prst="rect">
            <a:avLst/>
          </a:prstGeom>
        </p:spPr>
      </p:pic>
    </p:spTree>
    <p:extLst>
      <p:ext uri="{BB962C8B-B14F-4D97-AF65-F5344CB8AC3E}">
        <p14:creationId xmlns:p14="http://schemas.microsoft.com/office/powerpoint/2010/main" val="1991997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24675"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홈페이지</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483372"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브랜드 페이지</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pic>
        <p:nvPicPr>
          <p:cNvPr id="6" name="그림 5" descr="텍스트, 스크린샷이(가) 표시된 사진&#10;&#10;자동 생성된 설명">
            <a:extLst>
              <a:ext uri="{FF2B5EF4-FFF2-40B4-BE49-F238E27FC236}">
                <a16:creationId xmlns:a16="http://schemas.microsoft.com/office/drawing/2014/main" id="{1C442B7D-99F8-6CFB-8060-706B940563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630"/>
          <a:stretch/>
        </p:blipFill>
        <p:spPr>
          <a:xfrm>
            <a:off x="9296402" y="2326578"/>
            <a:ext cx="3276600" cy="7669366"/>
          </a:xfrm>
          <a:prstGeom prst="rect">
            <a:avLst/>
          </a:prstGeom>
        </p:spPr>
      </p:pic>
      <p:pic>
        <p:nvPicPr>
          <p:cNvPr id="7" name="그림 6" descr="텍스트, 스크린샷이(가) 표시된 사진&#10;&#10;자동 생성된 설명">
            <a:extLst>
              <a:ext uri="{FF2B5EF4-FFF2-40B4-BE49-F238E27FC236}">
                <a16:creationId xmlns:a16="http://schemas.microsoft.com/office/drawing/2014/main" id="{E9569495-11C0-C5A9-DB36-9E047757FA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1111"/>
          <a:stretch/>
        </p:blipFill>
        <p:spPr>
          <a:xfrm>
            <a:off x="5715000" y="2326578"/>
            <a:ext cx="3276600" cy="7443793"/>
          </a:xfrm>
          <a:prstGeom prst="rect">
            <a:avLst/>
          </a:prstGeom>
        </p:spPr>
      </p:pic>
      <p:sp>
        <p:nvSpPr>
          <p:cNvPr id="13" name="직사각형 12">
            <a:extLst>
              <a:ext uri="{FF2B5EF4-FFF2-40B4-BE49-F238E27FC236}">
                <a16:creationId xmlns:a16="http://schemas.microsoft.com/office/drawing/2014/main" id="{6A418C09-2FA3-98FF-1EF4-A0004C0DD05E}"/>
              </a:ext>
            </a:extLst>
          </p:cNvPr>
          <p:cNvSpPr/>
          <p:nvPr/>
        </p:nvSpPr>
        <p:spPr>
          <a:xfrm>
            <a:off x="2514600" y="2326578"/>
            <a:ext cx="14325600" cy="7769922"/>
          </a:xfrm>
          <a:prstGeom prst="rect">
            <a:avLst/>
          </a:prstGeom>
          <a:solidFill>
            <a:srgbClr val="FFF8F0">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CE5E8F52-905A-DB3A-CF86-8BA9C3E348E0}"/>
              </a:ext>
            </a:extLst>
          </p:cNvPr>
          <p:cNvPicPr>
            <a:picLocks noChangeAspect="1"/>
          </p:cNvPicPr>
          <p:nvPr/>
        </p:nvPicPr>
        <p:blipFill>
          <a:blip r:embed="rId4"/>
          <a:stretch>
            <a:fillRect/>
          </a:stretch>
        </p:blipFill>
        <p:spPr>
          <a:xfrm>
            <a:off x="2984430" y="2768138"/>
            <a:ext cx="13365440" cy="1552792"/>
          </a:xfrm>
          <a:prstGeom prst="rect">
            <a:avLst/>
          </a:prstGeom>
        </p:spPr>
      </p:pic>
      <p:sp>
        <p:nvSpPr>
          <p:cNvPr id="4" name="직사각형 3">
            <a:extLst>
              <a:ext uri="{FF2B5EF4-FFF2-40B4-BE49-F238E27FC236}">
                <a16:creationId xmlns:a16="http://schemas.microsoft.com/office/drawing/2014/main" id="{430FE157-AB62-9383-CDC3-2DC07FEE02F1}"/>
              </a:ext>
            </a:extLst>
          </p:cNvPr>
          <p:cNvSpPr/>
          <p:nvPr/>
        </p:nvSpPr>
        <p:spPr>
          <a:xfrm>
            <a:off x="4076700" y="2704415"/>
            <a:ext cx="2628900" cy="4578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noFill/>
            </a:endParaRPr>
          </a:p>
        </p:txBody>
      </p:sp>
    </p:spTree>
    <p:extLst>
      <p:ext uri="{BB962C8B-B14F-4D97-AF65-F5344CB8AC3E}">
        <p14:creationId xmlns:p14="http://schemas.microsoft.com/office/powerpoint/2010/main" val="9323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24675"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홈페이지</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066591"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서브 페이지</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CD7FE203-1A95-8DD4-4DC0-605E2AE109A7}"/>
              </a:ext>
            </a:extLst>
          </p:cNvPr>
          <p:cNvPicPr>
            <a:picLocks noChangeAspect="1"/>
          </p:cNvPicPr>
          <p:nvPr/>
        </p:nvPicPr>
        <p:blipFill>
          <a:blip r:embed="rId3"/>
          <a:stretch>
            <a:fillRect/>
          </a:stretch>
        </p:blipFill>
        <p:spPr>
          <a:xfrm>
            <a:off x="990600" y="1426171"/>
            <a:ext cx="2286000" cy="2798557"/>
          </a:xfrm>
          <a:prstGeom prst="rect">
            <a:avLst/>
          </a:prstGeom>
          <a:ln>
            <a:solidFill>
              <a:srgbClr val="251A18"/>
            </a:solidFill>
          </a:ln>
        </p:spPr>
      </p:pic>
      <p:pic>
        <p:nvPicPr>
          <p:cNvPr id="9" name="그림 8" descr="텍스트, 스크린샷, 과일, 푸드그룹이(가) 표시된 사진&#10;&#10;자동 생성된 설명">
            <a:extLst>
              <a:ext uri="{FF2B5EF4-FFF2-40B4-BE49-F238E27FC236}">
                <a16:creationId xmlns:a16="http://schemas.microsoft.com/office/drawing/2014/main" id="{522A95A6-B6C5-DE3A-1397-5DE6CB1B26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9786" y="1426171"/>
            <a:ext cx="5394172" cy="8608199"/>
          </a:xfrm>
          <a:prstGeom prst="rect">
            <a:avLst/>
          </a:prstGeom>
          <a:ln>
            <a:solidFill>
              <a:srgbClr val="251A18"/>
            </a:solidFill>
          </a:ln>
        </p:spPr>
      </p:pic>
      <p:pic>
        <p:nvPicPr>
          <p:cNvPr id="12" name="그림 11" descr="텍스트, 스크린샷, 인간의 얼굴, 온라인 광고이(가) 표시된 사진&#10;&#10;자동 생성된 설명">
            <a:extLst>
              <a:ext uri="{FF2B5EF4-FFF2-40B4-BE49-F238E27FC236}">
                <a16:creationId xmlns:a16="http://schemas.microsoft.com/office/drawing/2014/main" id="{E775D204-E47B-FA49-C3D2-D705208FFA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70216" y="1426171"/>
            <a:ext cx="6846619" cy="8608197"/>
          </a:xfrm>
          <a:prstGeom prst="rect">
            <a:avLst/>
          </a:prstGeom>
          <a:ln>
            <a:solidFill>
              <a:srgbClr val="251A18"/>
            </a:solidFill>
          </a:ln>
        </p:spPr>
      </p:pic>
    </p:spTree>
    <p:extLst>
      <p:ext uri="{BB962C8B-B14F-4D97-AF65-F5344CB8AC3E}">
        <p14:creationId xmlns:p14="http://schemas.microsoft.com/office/powerpoint/2010/main" val="1615152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24675"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홈페이지</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1269899"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문제점</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pic>
        <p:nvPicPr>
          <p:cNvPr id="6" name="그림 5" descr="스크린샷, 텍스트, 청량 음료, 주스이(가) 표시된 사진&#10;&#10;자동 생성된 설명">
            <a:extLst>
              <a:ext uri="{FF2B5EF4-FFF2-40B4-BE49-F238E27FC236}">
                <a16:creationId xmlns:a16="http://schemas.microsoft.com/office/drawing/2014/main" id="{ADF65A2B-D03C-99A2-B41C-0E6426249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737" y="2400300"/>
            <a:ext cx="15235673" cy="7231308"/>
          </a:xfrm>
          <a:prstGeom prst="rect">
            <a:avLst/>
          </a:prstGeom>
        </p:spPr>
      </p:pic>
      <p:pic>
        <p:nvPicPr>
          <p:cNvPr id="9" name="그림 8" descr="스크린샷, 텍스트, 청량 음료, 음식이(가) 표시된 사진&#10;&#10;자동 생성된 설명">
            <a:extLst>
              <a:ext uri="{FF2B5EF4-FFF2-40B4-BE49-F238E27FC236}">
                <a16:creationId xmlns:a16="http://schemas.microsoft.com/office/drawing/2014/main" id="{8A780A73-D51D-BF33-8F24-A79DE55AA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437" y="2400300"/>
            <a:ext cx="15316200" cy="7327940"/>
          </a:xfrm>
          <a:prstGeom prst="rect">
            <a:avLst/>
          </a:prstGeom>
        </p:spPr>
      </p:pic>
      <p:sp>
        <p:nvSpPr>
          <p:cNvPr id="11" name="TextBox 10">
            <a:extLst>
              <a:ext uri="{FF2B5EF4-FFF2-40B4-BE49-F238E27FC236}">
                <a16:creationId xmlns:a16="http://schemas.microsoft.com/office/drawing/2014/main" id="{90BF7F7F-9179-E8F8-F06D-881BAF03158D}"/>
              </a:ext>
            </a:extLst>
          </p:cNvPr>
          <p:cNvSpPr txBox="1"/>
          <p:nvPr/>
        </p:nvSpPr>
        <p:spPr>
          <a:xfrm>
            <a:off x="1434480" y="1532245"/>
            <a:ext cx="3687228"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1.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숨기는 정보가 많은 사이트</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27385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24675"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홈페이지</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1269899"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문제점</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BF7F7F-9179-E8F8-F06D-881BAF03158D}"/>
              </a:ext>
            </a:extLst>
          </p:cNvPr>
          <p:cNvSpPr txBox="1"/>
          <p:nvPr/>
        </p:nvSpPr>
        <p:spPr>
          <a:xfrm>
            <a:off x="1434480" y="1532245"/>
            <a:ext cx="3687228"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1.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숨기는 정보가 많은 사이트</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7" name="그림 6">
            <a:extLst>
              <a:ext uri="{FF2B5EF4-FFF2-40B4-BE49-F238E27FC236}">
                <a16:creationId xmlns:a16="http://schemas.microsoft.com/office/drawing/2014/main" id="{58AC42A0-7003-C3F7-3E31-6C3D0A6AFFE8}"/>
              </a:ext>
            </a:extLst>
          </p:cNvPr>
          <p:cNvPicPr>
            <a:picLocks noChangeAspect="1"/>
          </p:cNvPicPr>
          <p:nvPr/>
        </p:nvPicPr>
        <p:blipFill>
          <a:blip r:embed="rId3"/>
          <a:stretch>
            <a:fillRect/>
          </a:stretch>
        </p:blipFill>
        <p:spPr>
          <a:xfrm>
            <a:off x="6019800" y="1753281"/>
            <a:ext cx="10564699" cy="2419688"/>
          </a:xfrm>
          <a:prstGeom prst="rect">
            <a:avLst/>
          </a:prstGeom>
          <a:ln>
            <a:solidFill>
              <a:srgbClr val="251A18"/>
            </a:solidFill>
          </a:ln>
        </p:spPr>
      </p:pic>
      <p:sp>
        <p:nvSpPr>
          <p:cNvPr id="8" name="직사각형 7">
            <a:extLst>
              <a:ext uri="{FF2B5EF4-FFF2-40B4-BE49-F238E27FC236}">
                <a16:creationId xmlns:a16="http://schemas.microsoft.com/office/drawing/2014/main" id="{63B41969-8B47-865A-56C8-238BDF614157}"/>
              </a:ext>
            </a:extLst>
          </p:cNvPr>
          <p:cNvSpPr/>
          <p:nvPr/>
        </p:nvSpPr>
        <p:spPr>
          <a:xfrm>
            <a:off x="9806834" y="3355296"/>
            <a:ext cx="6553200" cy="6858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noFill/>
            </a:endParaRPr>
          </a:p>
        </p:txBody>
      </p:sp>
      <p:pic>
        <p:nvPicPr>
          <p:cNvPr id="12" name="그림 11" descr="스크린샷, 텍스트, 소프트웨어, 라인이(가) 표시된 사진&#10;&#10;자동 생성된 설명">
            <a:extLst>
              <a:ext uri="{FF2B5EF4-FFF2-40B4-BE49-F238E27FC236}">
                <a16:creationId xmlns:a16="http://schemas.microsoft.com/office/drawing/2014/main" id="{177771F3-F39F-3A00-F470-98EBF78D3DA8}"/>
              </a:ext>
            </a:extLst>
          </p:cNvPr>
          <p:cNvPicPr>
            <a:picLocks noChangeAspect="1"/>
          </p:cNvPicPr>
          <p:nvPr/>
        </p:nvPicPr>
        <p:blipFill rotWithShape="1">
          <a:blip r:embed="rId4">
            <a:extLst>
              <a:ext uri="{28A0092B-C50C-407E-A947-70E740481C1C}">
                <a14:useLocalDpi xmlns:a14="http://schemas.microsoft.com/office/drawing/2010/main" val="0"/>
              </a:ext>
            </a:extLst>
          </a:blip>
          <a:srcRect l="3598" r="5887" b="44042"/>
          <a:stretch/>
        </p:blipFill>
        <p:spPr>
          <a:xfrm>
            <a:off x="1419966" y="4668950"/>
            <a:ext cx="9372600" cy="2747928"/>
          </a:xfrm>
          <a:prstGeom prst="rect">
            <a:avLst/>
          </a:prstGeom>
          <a:ln>
            <a:solidFill>
              <a:srgbClr val="251A18"/>
            </a:solidFill>
          </a:ln>
        </p:spPr>
      </p:pic>
      <p:pic>
        <p:nvPicPr>
          <p:cNvPr id="14" name="그림 13" descr="텍스트, 스크린샷, 소프트웨어, 라인이(가) 표시된 사진&#10;&#10;자동 생성된 설명">
            <a:extLst>
              <a:ext uri="{FF2B5EF4-FFF2-40B4-BE49-F238E27FC236}">
                <a16:creationId xmlns:a16="http://schemas.microsoft.com/office/drawing/2014/main" id="{806664F2-C6A9-4B84-3BD7-37119BF7517E}"/>
              </a:ext>
            </a:extLst>
          </p:cNvPr>
          <p:cNvPicPr>
            <a:picLocks noChangeAspect="1"/>
          </p:cNvPicPr>
          <p:nvPr/>
        </p:nvPicPr>
        <p:blipFill rotWithShape="1">
          <a:blip r:embed="rId5">
            <a:extLst>
              <a:ext uri="{28A0092B-C50C-407E-A947-70E740481C1C}">
                <a14:useLocalDpi xmlns:a14="http://schemas.microsoft.com/office/drawing/2010/main" val="0"/>
              </a:ext>
            </a:extLst>
          </a:blip>
          <a:srcRect l="3816" r="5527" b="42199"/>
          <a:stretch/>
        </p:blipFill>
        <p:spPr>
          <a:xfrm>
            <a:off x="7612742" y="6896100"/>
            <a:ext cx="9372600" cy="2844710"/>
          </a:xfrm>
          <a:prstGeom prst="rect">
            <a:avLst/>
          </a:prstGeom>
          <a:ln>
            <a:solidFill>
              <a:srgbClr val="251A18"/>
            </a:solidFill>
          </a:ln>
        </p:spPr>
      </p:pic>
    </p:spTree>
    <p:extLst>
      <p:ext uri="{BB962C8B-B14F-4D97-AF65-F5344CB8AC3E}">
        <p14:creationId xmlns:p14="http://schemas.microsoft.com/office/powerpoint/2010/main" val="355360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24675"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홈페이지</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1269899"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문제점</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pic>
        <p:nvPicPr>
          <p:cNvPr id="7" name="그림 6" descr="텍스트, 스크린샷, 디스플레이, 소프트웨어이(가) 표시된 사진&#10;&#10;자동 생성된 설명">
            <a:extLst>
              <a:ext uri="{FF2B5EF4-FFF2-40B4-BE49-F238E27FC236}">
                <a16:creationId xmlns:a16="http://schemas.microsoft.com/office/drawing/2014/main" id="{1F05066F-6092-1036-D508-E5F3E024DC01}"/>
              </a:ext>
            </a:extLst>
          </p:cNvPr>
          <p:cNvPicPr>
            <a:picLocks noChangeAspect="1"/>
          </p:cNvPicPr>
          <p:nvPr/>
        </p:nvPicPr>
        <p:blipFill rotWithShape="1">
          <a:blip r:embed="rId3">
            <a:extLst>
              <a:ext uri="{28A0092B-C50C-407E-A947-70E740481C1C}">
                <a14:useLocalDpi xmlns:a14="http://schemas.microsoft.com/office/drawing/2010/main" val="0"/>
              </a:ext>
            </a:extLst>
          </a:blip>
          <a:srcRect b="7125"/>
          <a:stretch/>
        </p:blipFill>
        <p:spPr>
          <a:xfrm>
            <a:off x="3366648" y="2732901"/>
            <a:ext cx="11554704" cy="7086600"/>
          </a:xfrm>
          <a:prstGeom prst="rect">
            <a:avLst/>
          </a:prstGeom>
        </p:spPr>
      </p:pic>
      <p:sp>
        <p:nvSpPr>
          <p:cNvPr id="8" name="직사각형 7">
            <a:extLst>
              <a:ext uri="{FF2B5EF4-FFF2-40B4-BE49-F238E27FC236}">
                <a16:creationId xmlns:a16="http://schemas.microsoft.com/office/drawing/2014/main" id="{D238E87F-0BD4-2636-2869-86AB4735403C}"/>
              </a:ext>
            </a:extLst>
          </p:cNvPr>
          <p:cNvSpPr/>
          <p:nvPr/>
        </p:nvSpPr>
        <p:spPr>
          <a:xfrm>
            <a:off x="2286000" y="2589430"/>
            <a:ext cx="13716000" cy="137159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noFill/>
            </a:endParaRPr>
          </a:p>
        </p:txBody>
      </p:sp>
      <p:sp>
        <p:nvSpPr>
          <p:cNvPr id="10" name="TextBox 9">
            <a:extLst>
              <a:ext uri="{FF2B5EF4-FFF2-40B4-BE49-F238E27FC236}">
                <a16:creationId xmlns:a16="http://schemas.microsoft.com/office/drawing/2014/main" id="{F74AA48B-96F6-DCF8-3FB6-CDF4B3EC16C8}"/>
              </a:ext>
            </a:extLst>
          </p:cNvPr>
          <p:cNvSpPr txBox="1"/>
          <p:nvPr/>
        </p:nvSpPr>
        <p:spPr>
          <a:xfrm>
            <a:off x="2133600" y="1626810"/>
            <a:ext cx="6750566"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2.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사용자를 고려하지 않은 배치방식과 불필요한 아이콘</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415277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24675"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홈페이지</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1269899"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문제점</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4AA48B-96F6-DCF8-3FB6-CDF4B3EC16C8}"/>
              </a:ext>
            </a:extLst>
          </p:cNvPr>
          <p:cNvSpPr txBox="1"/>
          <p:nvPr/>
        </p:nvSpPr>
        <p:spPr>
          <a:xfrm>
            <a:off x="2133600" y="1626810"/>
            <a:ext cx="5147563"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3.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연결되지 않는 </a:t>
            </a:r>
            <a:r>
              <a:rPr lang="en-US" altLang="ko-KR" sz="2600" dirty="0">
                <a:solidFill>
                  <a:srgbClr val="1E1E1E"/>
                </a:solidFill>
                <a:latin typeface="강원교육모두 Light" panose="02020603020101020101" pitchFamily="18" charset="-127"/>
                <a:ea typeface="강원교육모두 Light" panose="02020603020101020101" pitchFamily="18" charset="-127"/>
              </a:rPr>
              <a:t>SNS </a:t>
            </a:r>
            <a:r>
              <a:rPr lang="ko-KR" altLang="en-US" sz="2600" dirty="0">
                <a:solidFill>
                  <a:srgbClr val="1E1E1E"/>
                </a:solidFill>
                <a:latin typeface="강원교육모두 Light" panose="02020603020101020101" pitchFamily="18" charset="-127"/>
                <a:ea typeface="강원교육모두 Light" panose="02020603020101020101" pitchFamily="18" charset="-127"/>
              </a:rPr>
              <a:t>링크</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ko-KR" altLang="en-US" sz="2600" dirty="0">
                <a:solidFill>
                  <a:srgbClr val="1E1E1E"/>
                </a:solidFill>
                <a:latin typeface="강원교육모두 Light" panose="02020603020101020101" pitchFamily="18" charset="-127"/>
                <a:ea typeface="강원교육모두 Light" panose="02020603020101020101" pitchFamily="18" charset="-127"/>
              </a:rPr>
              <a:t>새로운 메뉴</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6" name="그림 5" descr="텍스트, 스크린샷, 폰트이(가) 표시된 사진&#10;&#10;자동 생성된 설명">
            <a:extLst>
              <a:ext uri="{FF2B5EF4-FFF2-40B4-BE49-F238E27FC236}">
                <a16:creationId xmlns:a16="http://schemas.microsoft.com/office/drawing/2014/main" id="{A254CD66-B8EB-36CE-464B-C710ED558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00" y="2850846"/>
            <a:ext cx="9067800" cy="5559324"/>
          </a:xfrm>
          <a:prstGeom prst="rect">
            <a:avLst/>
          </a:prstGeom>
        </p:spPr>
      </p:pic>
      <p:sp>
        <p:nvSpPr>
          <p:cNvPr id="9" name="직사각형 8">
            <a:extLst>
              <a:ext uri="{FF2B5EF4-FFF2-40B4-BE49-F238E27FC236}">
                <a16:creationId xmlns:a16="http://schemas.microsoft.com/office/drawing/2014/main" id="{8326E0BE-DB77-88D8-D0D9-652B04283581}"/>
              </a:ext>
            </a:extLst>
          </p:cNvPr>
          <p:cNvSpPr/>
          <p:nvPr/>
        </p:nvSpPr>
        <p:spPr>
          <a:xfrm>
            <a:off x="10058400" y="3117547"/>
            <a:ext cx="1524000" cy="8382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noFill/>
            </a:endParaRPr>
          </a:p>
        </p:txBody>
      </p:sp>
      <p:sp>
        <p:nvSpPr>
          <p:cNvPr id="11" name="직사각형 10">
            <a:extLst>
              <a:ext uri="{FF2B5EF4-FFF2-40B4-BE49-F238E27FC236}">
                <a16:creationId xmlns:a16="http://schemas.microsoft.com/office/drawing/2014/main" id="{3296DF22-7C9B-D504-E34A-6612D6997BFA}"/>
              </a:ext>
            </a:extLst>
          </p:cNvPr>
          <p:cNvSpPr/>
          <p:nvPr/>
        </p:nvSpPr>
        <p:spPr>
          <a:xfrm>
            <a:off x="4495800" y="7841947"/>
            <a:ext cx="2819400" cy="8382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noFill/>
            </a:endParaRPr>
          </a:p>
        </p:txBody>
      </p:sp>
      <p:sp>
        <p:nvSpPr>
          <p:cNvPr id="12" name="직사각형 11">
            <a:extLst>
              <a:ext uri="{FF2B5EF4-FFF2-40B4-BE49-F238E27FC236}">
                <a16:creationId xmlns:a16="http://schemas.microsoft.com/office/drawing/2014/main" id="{05C01E72-238A-7050-A76F-8FE67316A20E}"/>
              </a:ext>
            </a:extLst>
          </p:cNvPr>
          <p:cNvSpPr/>
          <p:nvPr/>
        </p:nvSpPr>
        <p:spPr>
          <a:xfrm>
            <a:off x="11201400" y="7287859"/>
            <a:ext cx="1371600" cy="49838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noFill/>
            </a:endParaRPr>
          </a:p>
        </p:txBody>
      </p:sp>
    </p:spTree>
    <p:extLst>
      <p:ext uri="{BB962C8B-B14F-4D97-AF65-F5344CB8AC3E}">
        <p14:creationId xmlns:p14="http://schemas.microsoft.com/office/powerpoint/2010/main" val="3712869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24675"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홈페이지</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1269899"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문제점</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4AA48B-96F6-DCF8-3FB6-CDF4B3EC16C8}"/>
              </a:ext>
            </a:extLst>
          </p:cNvPr>
          <p:cNvSpPr txBox="1"/>
          <p:nvPr/>
        </p:nvSpPr>
        <p:spPr>
          <a:xfrm>
            <a:off x="2133600" y="1626810"/>
            <a:ext cx="4450257"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4.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전반적으로 관리되지 않는 사이트</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7" name="그림 6">
            <a:extLst>
              <a:ext uri="{FF2B5EF4-FFF2-40B4-BE49-F238E27FC236}">
                <a16:creationId xmlns:a16="http://schemas.microsoft.com/office/drawing/2014/main" id="{0BA81923-F5EC-2E86-3A90-C4CC3781AF8D}"/>
              </a:ext>
            </a:extLst>
          </p:cNvPr>
          <p:cNvPicPr>
            <a:picLocks noChangeAspect="1"/>
          </p:cNvPicPr>
          <p:nvPr/>
        </p:nvPicPr>
        <p:blipFill>
          <a:blip r:embed="rId3"/>
          <a:stretch>
            <a:fillRect/>
          </a:stretch>
        </p:blipFill>
        <p:spPr>
          <a:xfrm>
            <a:off x="1981199" y="2589430"/>
            <a:ext cx="6432401" cy="2782669"/>
          </a:xfrm>
          <a:prstGeom prst="rect">
            <a:avLst/>
          </a:prstGeom>
          <a:ln>
            <a:solidFill>
              <a:srgbClr val="251A18"/>
            </a:solidFill>
          </a:ln>
        </p:spPr>
      </p:pic>
      <p:pic>
        <p:nvPicPr>
          <p:cNvPr id="13" name="그림 12">
            <a:extLst>
              <a:ext uri="{FF2B5EF4-FFF2-40B4-BE49-F238E27FC236}">
                <a16:creationId xmlns:a16="http://schemas.microsoft.com/office/drawing/2014/main" id="{1D8984A9-A279-2CA7-8915-561CEBCD416B}"/>
              </a:ext>
            </a:extLst>
          </p:cNvPr>
          <p:cNvPicPr>
            <a:picLocks noChangeAspect="1"/>
          </p:cNvPicPr>
          <p:nvPr/>
        </p:nvPicPr>
        <p:blipFill>
          <a:blip r:embed="rId4"/>
          <a:stretch>
            <a:fillRect/>
          </a:stretch>
        </p:blipFill>
        <p:spPr>
          <a:xfrm>
            <a:off x="9144000" y="2589430"/>
            <a:ext cx="6301334" cy="2933901"/>
          </a:xfrm>
          <a:prstGeom prst="rect">
            <a:avLst/>
          </a:prstGeom>
          <a:ln>
            <a:solidFill>
              <a:srgbClr val="251A18"/>
            </a:solidFill>
          </a:ln>
        </p:spPr>
      </p:pic>
      <p:pic>
        <p:nvPicPr>
          <p:cNvPr id="15" name="그림 14">
            <a:extLst>
              <a:ext uri="{FF2B5EF4-FFF2-40B4-BE49-F238E27FC236}">
                <a16:creationId xmlns:a16="http://schemas.microsoft.com/office/drawing/2014/main" id="{C391BFB0-04BB-340C-E816-69BF9800D8E9}"/>
              </a:ext>
            </a:extLst>
          </p:cNvPr>
          <p:cNvPicPr>
            <a:picLocks noChangeAspect="1"/>
          </p:cNvPicPr>
          <p:nvPr/>
        </p:nvPicPr>
        <p:blipFill>
          <a:blip r:embed="rId5"/>
          <a:stretch>
            <a:fillRect/>
          </a:stretch>
        </p:blipFill>
        <p:spPr>
          <a:xfrm>
            <a:off x="1974219" y="5749810"/>
            <a:ext cx="6331581" cy="3014559"/>
          </a:xfrm>
          <a:prstGeom prst="rect">
            <a:avLst/>
          </a:prstGeom>
          <a:ln>
            <a:solidFill>
              <a:srgbClr val="251A18"/>
            </a:solidFill>
          </a:ln>
        </p:spPr>
      </p:pic>
      <p:sp>
        <p:nvSpPr>
          <p:cNvPr id="16" name="직사각형 15">
            <a:extLst>
              <a:ext uri="{FF2B5EF4-FFF2-40B4-BE49-F238E27FC236}">
                <a16:creationId xmlns:a16="http://schemas.microsoft.com/office/drawing/2014/main" id="{3CED0193-A866-F464-4814-9BEE775A6C79}"/>
              </a:ext>
            </a:extLst>
          </p:cNvPr>
          <p:cNvSpPr/>
          <p:nvPr/>
        </p:nvSpPr>
        <p:spPr>
          <a:xfrm>
            <a:off x="2169886" y="3695700"/>
            <a:ext cx="2478314" cy="6096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noFill/>
            </a:endParaRPr>
          </a:p>
        </p:txBody>
      </p:sp>
      <p:sp>
        <p:nvSpPr>
          <p:cNvPr id="17" name="직사각형 16">
            <a:extLst>
              <a:ext uri="{FF2B5EF4-FFF2-40B4-BE49-F238E27FC236}">
                <a16:creationId xmlns:a16="http://schemas.microsoft.com/office/drawing/2014/main" id="{D9C6149A-B3A1-4B59-C4F8-583F5C9B91D1}"/>
              </a:ext>
            </a:extLst>
          </p:cNvPr>
          <p:cNvSpPr/>
          <p:nvPr/>
        </p:nvSpPr>
        <p:spPr>
          <a:xfrm>
            <a:off x="2155649" y="7658100"/>
            <a:ext cx="3505200" cy="6096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noFill/>
            </a:endParaRPr>
          </a:p>
        </p:txBody>
      </p:sp>
      <p:sp>
        <p:nvSpPr>
          <p:cNvPr id="18" name="직사각형 17">
            <a:extLst>
              <a:ext uri="{FF2B5EF4-FFF2-40B4-BE49-F238E27FC236}">
                <a16:creationId xmlns:a16="http://schemas.microsoft.com/office/drawing/2014/main" id="{4E9D9A85-AC29-2F43-C5C6-F10B7FF252CF}"/>
              </a:ext>
            </a:extLst>
          </p:cNvPr>
          <p:cNvSpPr/>
          <p:nvPr/>
        </p:nvSpPr>
        <p:spPr>
          <a:xfrm>
            <a:off x="9372600" y="4229100"/>
            <a:ext cx="5867400" cy="12192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noFill/>
            </a:endParaRPr>
          </a:p>
        </p:txBody>
      </p:sp>
    </p:spTree>
    <p:extLst>
      <p:ext uri="{BB962C8B-B14F-4D97-AF65-F5344CB8AC3E}">
        <p14:creationId xmlns:p14="http://schemas.microsoft.com/office/powerpoint/2010/main" val="1512332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삼각형이(가) 표시된 사진&#10;&#10;자동 생성된 설명">
            <a:extLst>
              <a:ext uri="{FF2B5EF4-FFF2-40B4-BE49-F238E27FC236}">
                <a16:creationId xmlns:a16="http://schemas.microsoft.com/office/drawing/2014/main" id="{AEF4C032-6A89-3610-501E-23A3458B2A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165" y="3412868"/>
            <a:ext cx="2743200" cy="2743200"/>
          </a:xfrm>
          <a:prstGeom prst="rect">
            <a:avLst/>
          </a:prstGeom>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24675"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홈페이지</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1269899"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문제점</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3C929FA-5413-6FDA-9C7C-6D4E2B19C00D}"/>
              </a:ext>
            </a:extLst>
          </p:cNvPr>
          <p:cNvSpPr txBox="1"/>
          <p:nvPr/>
        </p:nvSpPr>
        <p:spPr>
          <a:xfrm>
            <a:off x="6858000" y="3162300"/>
            <a:ext cx="8871339" cy="4194097"/>
          </a:xfrm>
          <a:prstGeom prst="rect">
            <a:avLst/>
          </a:prstGeom>
          <a:noFill/>
        </p:spPr>
        <p:txBody>
          <a:bodyPr wrap="none" rtlCol="0">
            <a:spAutoFit/>
          </a:bodyPr>
          <a:lstStyle/>
          <a:p>
            <a:pPr>
              <a:lnSpc>
                <a:spcPct val="150000"/>
              </a:lnSpc>
            </a:pPr>
            <a:r>
              <a:rPr lang="en-US" altLang="ko-KR" sz="2600" dirty="0">
                <a:solidFill>
                  <a:srgbClr val="251A18"/>
                </a:solidFill>
                <a:latin typeface="강원교육모두 Light" panose="02020603020101020101" pitchFamily="18" charset="-127"/>
                <a:ea typeface="강원교육모두 Light" panose="02020603020101020101" pitchFamily="18" charset="-127"/>
              </a:rPr>
              <a:t>1. </a:t>
            </a:r>
            <a:r>
              <a:rPr lang="ko-KR" altLang="en-US" sz="2600" dirty="0">
                <a:solidFill>
                  <a:srgbClr val="251A18"/>
                </a:solidFill>
                <a:latin typeface="강원교육모두 Light" panose="02020603020101020101" pitchFamily="18" charset="-127"/>
                <a:ea typeface="강원교육모두 Light" panose="02020603020101020101" pitchFamily="18" charset="-127"/>
              </a:rPr>
              <a:t>페이지 내 </a:t>
            </a:r>
            <a:r>
              <a:rPr lang="ko-KR" altLang="en-US" sz="2600" dirty="0" err="1">
                <a:solidFill>
                  <a:srgbClr val="251A18"/>
                </a:solidFill>
                <a:latin typeface="강원교육모두 Light" panose="02020603020101020101" pitchFamily="18" charset="-127"/>
                <a:ea typeface="강원교육모두 Light" panose="02020603020101020101" pitchFamily="18" charset="-127"/>
              </a:rPr>
              <a:t>슬로우캘리</a:t>
            </a:r>
            <a:r>
              <a:rPr lang="ko-KR" altLang="en-US" sz="2600" dirty="0">
                <a:solidFill>
                  <a:srgbClr val="251A18"/>
                </a:solidFill>
                <a:latin typeface="강원교육모두 Light" panose="02020603020101020101" pitchFamily="18" charset="-127"/>
                <a:ea typeface="강원교육모두 Light" panose="02020603020101020101" pitchFamily="18" charset="-127"/>
              </a:rPr>
              <a:t> 브랜드와 제품의 정보가 부족</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solidFill>
                  <a:srgbClr val="251A18"/>
                </a:solidFill>
                <a:latin typeface="강원교육모두 Light" panose="02020603020101020101" pitchFamily="18" charset="-127"/>
                <a:ea typeface="강원교육모두 Light" panose="02020603020101020101" pitchFamily="18" charset="-127"/>
              </a:rPr>
              <a:t>2. </a:t>
            </a:r>
            <a:r>
              <a:rPr lang="ko-KR" altLang="en-US" sz="2600" dirty="0">
                <a:solidFill>
                  <a:srgbClr val="251A18"/>
                </a:solidFill>
                <a:latin typeface="강원교육모두 Light" panose="02020603020101020101" pitchFamily="18" charset="-127"/>
                <a:ea typeface="강원교육모두 Light" panose="02020603020101020101" pitchFamily="18" charset="-127"/>
              </a:rPr>
              <a:t>사용자</a:t>
            </a:r>
            <a:r>
              <a:rPr lang="en-US" altLang="ko-KR" sz="2600" dirty="0">
                <a:solidFill>
                  <a:srgbClr val="251A18"/>
                </a:solidFill>
                <a:latin typeface="강원교육모두 Light" panose="02020603020101020101" pitchFamily="18" charset="-127"/>
                <a:ea typeface="강원교육모두 Light" panose="02020603020101020101" pitchFamily="18" charset="-127"/>
              </a:rPr>
              <a:t> </a:t>
            </a:r>
            <a:r>
              <a:rPr lang="ko-KR" altLang="en-US" sz="2600" dirty="0">
                <a:solidFill>
                  <a:srgbClr val="251A18"/>
                </a:solidFill>
                <a:latin typeface="강원교육모두 Light" panose="02020603020101020101" pitchFamily="18" charset="-127"/>
                <a:ea typeface="강원교육모두 Light" panose="02020603020101020101" pitchFamily="18" charset="-127"/>
              </a:rPr>
              <a:t>편의를 고려하지 않은 </a:t>
            </a:r>
            <a:r>
              <a:rPr lang="en-US" altLang="ko-KR" sz="2600" dirty="0">
                <a:solidFill>
                  <a:srgbClr val="251A18"/>
                </a:solidFill>
                <a:latin typeface="강원교육모두 Light" panose="02020603020101020101" pitchFamily="18" charset="-127"/>
                <a:ea typeface="강원교육모두 Light" panose="02020603020101020101" pitchFamily="18" charset="-127"/>
              </a:rPr>
              <a:t>UI</a:t>
            </a:r>
          </a:p>
          <a:p>
            <a:pPr>
              <a:lnSpc>
                <a:spcPct val="150000"/>
              </a:lnSpc>
            </a:pPr>
            <a:r>
              <a:rPr lang="en-US" altLang="ko-KR" sz="2600" dirty="0">
                <a:solidFill>
                  <a:srgbClr val="251A18"/>
                </a:solidFill>
                <a:latin typeface="강원교육모두 Light" panose="02020603020101020101" pitchFamily="18" charset="-127"/>
                <a:ea typeface="강원교육모두 Light" panose="02020603020101020101" pitchFamily="18" charset="-127"/>
              </a:rPr>
              <a:t>3. </a:t>
            </a:r>
            <a:r>
              <a:rPr lang="ko-KR" altLang="en-US" sz="2600" dirty="0">
                <a:solidFill>
                  <a:srgbClr val="251A18"/>
                </a:solidFill>
                <a:latin typeface="강원교육모두 Light" panose="02020603020101020101" pitchFamily="18" charset="-127"/>
                <a:ea typeface="강원교육모두 Light" panose="02020603020101020101" pitchFamily="18" charset="-127"/>
              </a:rPr>
              <a:t>파랑</a:t>
            </a: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하양이 반복되는 단순하고 아쉬운 구조의 페이지</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solidFill>
                  <a:srgbClr val="251A18"/>
                </a:solidFill>
                <a:latin typeface="강원교육모두 Light" panose="02020603020101020101" pitchFamily="18" charset="-127"/>
                <a:ea typeface="강원교육모두 Light" panose="02020603020101020101" pitchFamily="18" charset="-127"/>
              </a:rPr>
              <a:t>4. </a:t>
            </a:r>
            <a:r>
              <a:rPr lang="ko-KR" altLang="en-US" sz="2600" dirty="0">
                <a:solidFill>
                  <a:srgbClr val="251A18"/>
                </a:solidFill>
                <a:latin typeface="강원교육모두 Light" panose="02020603020101020101" pitchFamily="18" charset="-127"/>
                <a:ea typeface="강원교육모두 Light" panose="02020603020101020101" pitchFamily="18" charset="-127"/>
              </a:rPr>
              <a:t>이름도 직관적이지 않은데 사이트 또한 뭘 파는지 단숨에 파악이 어려움</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solidFill>
                  <a:srgbClr val="251A18"/>
                </a:solidFill>
                <a:latin typeface="강원교육모두 Light" panose="02020603020101020101" pitchFamily="18" charset="-127"/>
                <a:ea typeface="강원교육모두 Light" panose="02020603020101020101" pitchFamily="18" charset="-127"/>
              </a:rPr>
              <a:t>5. </a:t>
            </a:r>
            <a:r>
              <a:rPr lang="ko-KR" altLang="en-US" sz="2600" dirty="0">
                <a:solidFill>
                  <a:srgbClr val="251A18"/>
                </a:solidFill>
                <a:latin typeface="강원교육모두 Light" panose="02020603020101020101" pitchFamily="18" charset="-127"/>
                <a:ea typeface="강원교육모두 Light" panose="02020603020101020101" pitchFamily="18" charset="-127"/>
              </a:rPr>
              <a:t>종종 업로드를 했지만 사이트 관리는 되지 않고 있음</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solidFill>
                  <a:srgbClr val="251A18"/>
                </a:solidFill>
                <a:latin typeface="강원교육모두 Light" panose="02020603020101020101" pitchFamily="18" charset="-127"/>
                <a:ea typeface="강원교육모두 Light" panose="02020603020101020101" pitchFamily="18" charset="-127"/>
              </a:rPr>
              <a:t>6. </a:t>
            </a:r>
            <a:r>
              <a:rPr lang="ko-KR" altLang="en-US" sz="2600" dirty="0">
                <a:solidFill>
                  <a:srgbClr val="251A18"/>
                </a:solidFill>
                <a:latin typeface="강원교육모두 Light" panose="02020603020101020101" pitchFamily="18" charset="-127"/>
                <a:ea typeface="강원교육모두 Light" panose="02020603020101020101" pitchFamily="18" charset="-127"/>
              </a:rPr>
              <a:t>이벤트나 브랜드 홍보를 적극적으로 배치할 필요</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solidFill>
                  <a:srgbClr val="251A18"/>
                </a:solidFill>
                <a:latin typeface="강원교육모두 Light" panose="02020603020101020101" pitchFamily="18" charset="-127"/>
                <a:ea typeface="강원교육모두 Light" panose="02020603020101020101" pitchFamily="18" charset="-127"/>
              </a:rPr>
              <a:t>7. </a:t>
            </a:r>
            <a:r>
              <a:rPr lang="ko-KR" altLang="en-US" sz="2600" dirty="0">
                <a:solidFill>
                  <a:srgbClr val="251A18"/>
                </a:solidFill>
                <a:latin typeface="강원교육모두 Light" panose="02020603020101020101" pitchFamily="18" charset="-127"/>
                <a:ea typeface="강원교육모두 Light" panose="02020603020101020101" pitchFamily="18" charset="-127"/>
              </a:rPr>
              <a:t>사이트 신뢰성이 저하되어 브랜드 이미지 손실</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7" name="TextBox 6">
            <a:extLst>
              <a:ext uri="{FF2B5EF4-FFF2-40B4-BE49-F238E27FC236}">
                <a16:creationId xmlns:a16="http://schemas.microsoft.com/office/drawing/2014/main" id="{80066E5A-411A-8D53-978B-00A7E4D3045A}"/>
              </a:ext>
            </a:extLst>
          </p:cNvPr>
          <p:cNvSpPr txBox="1"/>
          <p:nvPr/>
        </p:nvSpPr>
        <p:spPr>
          <a:xfrm>
            <a:off x="8078645" y="1943100"/>
            <a:ext cx="2130713" cy="646331"/>
          </a:xfrm>
          <a:prstGeom prst="rect">
            <a:avLst/>
          </a:prstGeom>
          <a:noFill/>
        </p:spPr>
        <p:txBody>
          <a:bodyPr wrap="none" rtlCol="0">
            <a:spAutoFit/>
          </a:bodyPr>
          <a:lstStyle/>
          <a:p>
            <a:pPr algn="ctr"/>
            <a:r>
              <a:rPr lang="ko-KR" altLang="en-US" sz="3600" dirty="0">
                <a:solidFill>
                  <a:srgbClr val="FF0000"/>
                </a:solidFill>
                <a:latin typeface="강원교육모두 Bold" panose="02020603020101020101" pitchFamily="18" charset="-127"/>
                <a:ea typeface="강원교육모두 Bold" panose="02020603020101020101" pitchFamily="18" charset="-127"/>
              </a:rPr>
              <a:t>종합 문제점</a:t>
            </a:r>
          </a:p>
        </p:txBody>
      </p:sp>
    </p:spTree>
    <p:extLst>
      <p:ext uri="{BB962C8B-B14F-4D97-AF65-F5344CB8AC3E}">
        <p14:creationId xmlns:p14="http://schemas.microsoft.com/office/powerpoint/2010/main" val="178505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069F"/>
        </a:solidFill>
        <a:effectLst/>
      </p:bgPr>
    </p:bg>
    <p:spTree>
      <p:nvGrpSpPr>
        <p:cNvPr id="1" name=""/>
        <p:cNvGrpSpPr/>
        <p:nvPr/>
      </p:nvGrpSpPr>
      <p:grpSpPr>
        <a:xfrm>
          <a:off x="0" y="0"/>
          <a:ext cx="0" cy="0"/>
          <a:chOff x="0" y="0"/>
          <a:chExt cx="0" cy="0"/>
        </a:xfrm>
      </p:grpSpPr>
      <p:sp>
        <p:nvSpPr>
          <p:cNvPr id="2" name="TextBox 2"/>
          <p:cNvSpPr txBox="1"/>
          <p:nvPr/>
        </p:nvSpPr>
        <p:spPr>
          <a:xfrm>
            <a:off x="1274863" y="4344823"/>
            <a:ext cx="2535137" cy="932243"/>
          </a:xfrm>
          <a:prstGeom prst="rect">
            <a:avLst/>
          </a:prstGeom>
          <a:noFill/>
        </p:spPr>
        <p:txBody>
          <a:bodyPr wrap="square" lIns="0" tIns="0" rIns="0" bIns="0" rtlCol="0" anchor="t">
            <a:spAutoFit/>
          </a:bodyPr>
          <a:lstStyle/>
          <a:p>
            <a:pPr algn="ctr">
              <a:lnSpc>
                <a:spcPts val="8539"/>
              </a:lnSpc>
            </a:pPr>
            <a:r>
              <a:rPr lang="ko-KR" altLang="en-US" sz="4000" spc="213" dirty="0" err="1">
                <a:solidFill>
                  <a:srgbClr val="FFF8F0"/>
                </a:solidFill>
                <a:latin typeface="강원교육모두 Bold" panose="02020603020101020101" pitchFamily="18" charset="-127"/>
                <a:ea typeface="강원교육모두 Bold" panose="02020603020101020101" pitchFamily="18" charset="-127"/>
              </a:rPr>
              <a:t>슬로우캘리</a:t>
            </a:r>
            <a:endParaRPr lang="en-US" sz="4000" spc="213" dirty="0">
              <a:solidFill>
                <a:srgbClr val="FFF8F0"/>
              </a:solidFill>
              <a:latin typeface="Gotham Bold"/>
            </a:endParaRPr>
          </a:p>
        </p:txBody>
      </p:sp>
      <p:pic>
        <p:nvPicPr>
          <p:cNvPr id="5" name="그림 4" descr="폰트, 그래픽, 타이포그래피, 로고이(가) 표시된 사진&#10;&#10;자동 생성된 설명">
            <a:extLst>
              <a:ext uri="{FF2B5EF4-FFF2-40B4-BE49-F238E27FC236}">
                <a16:creationId xmlns:a16="http://schemas.microsoft.com/office/drawing/2014/main" id="{A746A364-8576-F0C1-85F0-C96C5AC42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240" y="2171405"/>
            <a:ext cx="4039520" cy="1295695"/>
          </a:xfrm>
          <a:prstGeom prst="rect">
            <a:avLst/>
          </a:prstGeom>
        </p:spPr>
      </p:pic>
      <p:sp>
        <p:nvSpPr>
          <p:cNvPr id="6" name="AutoShape 4">
            <a:extLst>
              <a:ext uri="{FF2B5EF4-FFF2-40B4-BE49-F238E27FC236}">
                <a16:creationId xmlns:a16="http://schemas.microsoft.com/office/drawing/2014/main" id="{7D4136D3-3584-53DB-A3DC-91DD1E9467D4}"/>
              </a:ext>
            </a:extLst>
          </p:cNvPr>
          <p:cNvSpPr/>
          <p:nvPr/>
        </p:nvSpPr>
        <p:spPr>
          <a:xfrm flipV="1">
            <a:off x="8415003" y="1924735"/>
            <a:ext cx="1457994" cy="0"/>
          </a:xfrm>
          <a:prstGeom prst="line">
            <a:avLst/>
          </a:prstGeom>
          <a:ln w="95250" cap="flat">
            <a:solidFill>
              <a:srgbClr val="FFF8F0"/>
            </a:solidFill>
            <a:prstDash val="solid"/>
            <a:headEnd type="none" w="sm" len="sm"/>
            <a:tailEnd type="none" w="sm" len="sm"/>
          </a:ln>
        </p:spPr>
        <p:txBody>
          <a:bodyPr/>
          <a:lstStyle/>
          <a:p>
            <a:endParaRPr lang="ko-KR" altLang="en-US" dirty="0">
              <a:highlight>
                <a:srgbClr val="FFF8F0"/>
              </a:highlight>
              <a:latin typeface="맑은 고딕" panose="020B0503020000020004" pitchFamily="50" charset="-127"/>
              <a:ea typeface="맑은 고딕" panose="020B0503020000020004" pitchFamily="50" charset="-127"/>
            </a:endParaRPr>
          </a:p>
        </p:txBody>
      </p:sp>
      <p:sp>
        <p:nvSpPr>
          <p:cNvPr id="7" name="TextBox 2">
            <a:extLst>
              <a:ext uri="{FF2B5EF4-FFF2-40B4-BE49-F238E27FC236}">
                <a16:creationId xmlns:a16="http://schemas.microsoft.com/office/drawing/2014/main" id="{67AF6E03-7107-9A18-EDC3-15D82021492C}"/>
              </a:ext>
            </a:extLst>
          </p:cNvPr>
          <p:cNvSpPr txBox="1"/>
          <p:nvPr/>
        </p:nvSpPr>
        <p:spPr>
          <a:xfrm>
            <a:off x="4640139" y="4319423"/>
            <a:ext cx="2398075" cy="932243"/>
          </a:xfrm>
          <a:prstGeom prst="rect">
            <a:avLst/>
          </a:prstGeom>
          <a:noFill/>
        </p:spPr>
        <p:txBody>
          <a:bodyPr wrap="square" lIns="0" tIns="0" rIns="0" bIns="0" rtlCol="0" anchor="t">
            <a:spAutoFit/>
          </a:bodyPr>
          <a:lstStyle/>
          <a:p>
            <a:pPr algn="ctr">
              <a:lnSpc>
                <a:spcPts val="8539"/>
              </a:lnSpc>
            </a:pPr>
            <a:r>
              <a:rPr lang="ko-KR" altLang="en-US" sz="4000" spc="213" dirty="0">
                <a:solidFill>
                  <a:srgbClr val="FFF8F0"/>
                </a:solidFill>
                <a:latin typeface="강원교육모두 Bold" panose="02020603020101020101" pitchFamily="18" charset="-127"/>
                <a:ea typeface="강원교육모두 Bold" panose="02020603020101020101" pitchFamily="18" charset="-127"/>
              </a:rPr>
              <a:t>홈페이지</a:t>
            </a:r>
            <a:endParaRPr lang="en-US" sz="4000" spc="213" dirty="0">
              <a:solidFill>
                <a:srgbClr val="FFF8F0"/>
              </a:solidFill>
              <a:latin typeface="Gotham Bold"/>
            </a:endParaRPr>
          </a:p>
        </p:txBody>
      </p:sp>
      <p:sp>
        <p:nvSpPr>
          <p:cNvPr id="8" name="TextBox 2">
            <a:extLst>
              <a:ext uri="{FF2B5EF4-FFF2-40B4-BE49-F238E27FC236}">
                <a16:creationId xmlns:a16="http://schemas.microsoft.com/office/drawing/2014/main" id="{92549E98-B80B-D4AD-06DB-2141E94E25BA}"/>
              </a:ext>
            </a:extLst>
          </p:cNvPr>
          <p:cNvSpPr txBox="1"/>
          <p:nvPr/>
        </p:nvSpPr>
        <p:spPr>
          <a:xfrm>
            <a:off x="8163597" y="4319423"/>
            <a:ext cx="1923693" cy="932243"/>
          </a:xfrm>
          <a:prstGeom prst="rect">
            <a:avLst/>
          </a:prstGeom>
          <a:noFill/>
        </p:spPr>
        <p:txBody>
          <a:bodyPr wrap="square" lIns="0" tIns="0" rIns="0" bIns="0" rtlCol="0" anchor="t">
            <a:spAutoFit/>
          </a:bodyPr>
          <a:lstStyle/>
          <a:p>
            <a:pPr algn="ctr">
              <a:lnSpc>
                <a:spcPts val="8539"/>
              </a:lnSpc>
            </a:pPr>
            <a:r>
              <a:rPr lang="ko-KR" altLang="en-US" sz="4000" spc="213" dirty="0">
                <a:solidFill>
                  <a:srgbClr val="FFF8F0"/>
                </a:solidFill>
                <a:latin typeface="강원교육모두 Bold" panose="02020603020101020101" pitchFamily="18" charset="-127"/>
                <a:ea typeface="강원교육모두 Bold" panose="02020603020101020101" pitchFamily="18" charset="-127"/>
              </a:rPr>
              <a:t>벤치마킹</a:t>
            </a:r>
            <a:endParaRPr lang="en-US" sz="4000" spc="213" dirty="0">
              <a:solidFill>
                <a:srgbClr val="FFF8F0"/>
              </a:solidFill>
              <a:latin typeface="Gotham Bold"/>
            </a:endParaRPr>
          </a:p>
        </p:txBody>
      </p:sp>
      <p:sp>
        <p:nvSpPr>
          <p:cNvPr id="9" name="TextBox 2">
            <a:extLst>
              <a:ext uri="{FF2B5EF4-FFF2-40B4-BE49-F238E27FC236}">
                <a16:creationId xmlns:a16="http://schemas.microsoft.com/office/drawing/2014/main" id="{6F65D999-215E-8D54-0214-E10C3B75A80D}"/>
              </a:ext>
            </a:extLst>
          </p:cNvPr>
          <p:cNvSpPr txBox="1"/>
          <p:nvPr/>
        </p:nvSpPr>
        <p:spPr>
          <a:xfrm>
            <a:off x="11609763" y="4319423"/>
            <a:ext cx="1923695" cy="932243"/>
          </a:xfrm>
          <a:prstGeom prst="rect">
            <a:avLst/>
          </a:prstGeom>
          <a:noFill/>
        </p:spPr>
        <p:txBody>
          <a:bodyPr wrap="square" lIns="0" tIns="0" rIns="0" bIns="0" rtlCol="0" anchor="t">
            <a:spAutoFit/>
          </a:bodyPr>
          <a:lstStyle/>
          <a:p>
            <a:pPr algn="ctr">
              <a:lnSpc>
                <a:spcPts val="8539"/>
              </a:lnSpc>
            </a:pPr>
            <a:r>
              <a:rPr lang="ko-KR" altLang="en-US" sz="4000" spc="213" dirty="0">
                <a:solidFill>
                  <a:srgbClr val="FFF8F0"/>
                </a:solidFill>
                <a:latin typeface="강원교육모두 Bold" panose="02020603020101020101" pitchFamily="18" charset="-127"/>
                <a:ea typeface="강원교육모두 Bold" panose="02020603020101020101" pitchFamily="18" charset="-127"/>
              </a:rPr>
              <a:t>개선방향</a:t>
            </a:r>
            <a:endParaRPr lang="en-US" sz="4000" spc="213" dirty="0">
              <a:solidFill>
                <a:srgbClr val="FFF8F0"/>
              </a:solidFill>
              <a:latin typeface="Gotham Bold"/>
            </a:endParaRPr>
          </a:p>
        </p:txBody>
      </p:sp>
      <p:sp>
        <p:nvSpPr>
          <p:cNvPr id="10" name="TextBox 2">
            <a:extLst>
              <a:ext uri="{FF2B5EF4-FFF2-40B4-BE49-F238E27FC236}">
                <a16:creationId xmlns:a16="http://schemas.microsoft.com/office/drawing/2014/main" id="{EE6E20FA-E2B2-563F-2609-EABC29E7CE30}"/>
              </a:ext>
            </a:extLst>
          </p:cNvPr>
          <p:cNvSpPr txBox="1"/>
          <p:nvPr/>
        </p:nvSpPr>
        <p:spPr>
          <a:xfrm>
            <a:off x="1274863" y="5633392"/>
            <a:ext cx="2458937" cy="461665"/>
          </a:xfrm>
          <a:prstGeom prst="rect">
            <a:avLst/>
          </a:prstGeom>
          <a:noFill/>
        </p:spPr>
        <p:txBody>
          <a:bodyPr wrap="square" lIns="0" tIns="0" rIns="0" bIns="0" rtlCol="0" anchor="t">
            <a:spAutoFit/>
          </a:bodyPr>
          <a:lstStyle/>
          <a:p>
            <a:pPr algn="ctr"/>
            <a:r>
              <a:rPr lang="ko-KR" altLang="en-US" sz="3000" spc="213" dirty="0" err="1">
                <a:solidFill>
                  <a:srgbClr val="FFF8F0"/>
                </a:solidFill>
                <a:latin typeface="강원교육모두 Bold" panose="02020603020101020101" pitchFamily="18" charset="-127"/>
                <a:ea typeface="강원교육모두 Bold" panose="02020603020101020101" pitchFamily="18" charset="-127"/>
              </a:rPr>
              <a:t>슬로우캘리</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2" name="TextBox 2">
            <a:extLst>
              <a:ext uri="{FF2B5EF4-FFF2-40B4-BE49-F238E27FC236}">
                <a16:creationId xmlns:a16="http://schemas.microsoft.com/office/drawing/2014/main" id="{324F2B7E-0DDA-E9D8-CE06-3B9135DF6454}"/>
              </a:ext>
            </a:extLst>
          </p:cNvPr>
          <p:cNvSpPr txBox="1"/>
          <p:nvPr/>
        </p:nvSpPr>
        <p:spPr>
          <a:xfrm>
            <a:off x="1274863" y="7049853"/>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경쟁사</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3" name="TextBox 2">
            <a:extLst>
              <a:ext uri="{FF2B5EF4-FFF2-40B4-BE49-F238E27FC236}">
                <a16:creationId xmlns:a16="http://schemas.microsoft.com/office/drawing/2014/main" id="{10D6AC30-AFE0-2241-7C54-C4FE845B254F}"/>
              </a:ext>
            </a:extLst>
          </p:cNvPr>
          <p:cNvSpPr txBox="1"/>
          <p:nvPr/>
        </p:nvSpPr>
        <p:spPr>
          <a:xfrm>
            <a:off x="1274863" y="7770100"/>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선정이유</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5" name="TextBox 2">
            <a:extLst>
              <a:ext uri="{FF2B5EF4-FFF2-40B4-BE49-F238E27FC236}">
                <a16:creationId xmlns:a16="http://schemas.microsoft.com/office/drawing/2014/main" id="{E9F8EF4D-BA1D-231A-AC62-2A45C4DA993C}"/>
              </a:ext>
            </a:extLst>
          </p:cNvPr>
          <p:cNvSpPr txBox="1"/>
          <p:nvPr/>
        </p:nvSpPr>
        <p:spPr>
          <a:xfrm>
            <a:off x="1274863" y="6324163"/>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타겟</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6" name="TextBox 2">
            <a:extLst>
              <a:ext uri="{FF2B5EF4-FFF2-40B4-BE49-F238E27FC236}">
                <a16:creationId xmlns:a16="http://schemas.microsoft.com/office/drawing/2014/main" id="{21C098A8-E287-170C-3B41-B8FDD0B86A0D}"/>
              </a:ext>
            </a:extLst>
          </p:cNvPr>
          <p:cNvSpPr txBox="1"/>
          <p:nvPr/>
        </p:nvSpPr>
        <p:spPr>
          <a:xfrm>
            <a:off x="4548500" y="5598566"/>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페이지 살펴보기</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7" name="TextBox 2">
            <a:extLst>
              <a:ext uri="{FF2B5EF4-FFF2-40B4-BE49-F238E27FC236}">
                <a16:creationId xmlns:a16="http://schemas.microsoft.com/office/drawing/2014/main" id="{1F5EDE3E-BD87-189A-DC4C-15EFC5CCF100}"/>
              </a:ext>
            </a:extLst>
          </p:cNvPr>
          <p:cNvSpPr txBox="1"/>
          <p:nvPr/>
        </p:nvSpPr>
        <p:spPr>
          <a:xfrm>
            <a:off x="4548500" y="7015027"/>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문제점</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8" name="TextBox 2">
            <a:extLst>
              <a:ext uri="{FF2B5EF4-FFF2-40B4-BE49-F238E27FC236}">
                <a16:creationId xmlns:a16="http://schemas.microsoft.com/office/drawing/2014/main" id="{38D86555-21AF-52DD-0EC1-96E7C6764964}"/>
              </a:ext>
            </a:extLst>
          </p:cNvPr>
          <p:cNvSpPr txBox="1"/>
          <p:nvPr/>
        </p:nvSpPr>
        <p:spPr>
          <a:xfrm>
            <a:off x="4548500" y="7735274"/>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분석결과</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0" name="TextBox 2">
            <a:extLst>
              <a:ext uri="{FF2B5EF4-FFF2-40B4-BE49-F238E27FC236}">
                <a16:creationId xmlns:a16="http://schemas.microsoft.com/office/drawing/2014/main" id="{CA50AF6D-FE6B-A121-C9A5-E38B07C7480F}"/>
              </a:ext>
            </a:extLst>
          </p:cNvPr>
          <p:cNvSpPr txBox="1"/>
          <p:nvPr/>
        </p:nvSpPr>
        <p:spPr>
          <a:xfrm>
            <a:off x="4548500" y="6289337"/>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사이트 분석</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1" name="TextBox 2">
            <a:extLst>
              <a:ext uri="{FF2B5EF4-FFF2-40B4-BE49-F238E27FC236}">
                <a16:creationId xmlns:a16="http://schemas.microsoft.com/office/drawing/2014/main" id="{82F83BA7-FD4E-334A-9937-0C5A206F3E44}"/>
              </a:ext>
            </a:extLst>
          </p:cNvPr>
          <p:cNvSpPr txBox="1"/>
          <p:nvPr/>
        </p:nvSpPr>
        <p:spPr>
          <a:xfrm>
            <a:off x="7848475" y="5573166"/>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경쟁업체</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2" name="TextBox 2">
            <a:extLst>
              <a:ext uri="{FF2B5EF4-FFF2-40B4-BE49-F238E27FC236}">
                <a16:creationId xmlns:a16="http://schemas.microsoft.com/office/drawing/2014/main" id="{F2964102-AA9E-ED5E-9424-20865619509B}"/>
              </a:ext>
            </a:extLst>
          </p:cNvPr>
          <p:cNvSpPr txBox="1"/>
          <p:nvPr/>
        </p:nvSpPr>
        <p:spPr>
          <a:xfrm>
            <a:off x="7848475" y="6989627"/>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서브페이지</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5" name="TextBox 2">
            <a:extLst>
              <a:ext uri="{FF2B5EF4-FFF2-40B4-BE49-F238E27FC236}">
                <a16:creationId xmlns:a16="http://schemas.microsoft.com/office/drawing/2014/main" id="{FBDD2C84-9383-F370-56F9-C43AF68420FD}"/>
              </a:ext>
            </a:extLst>
          </p:cNvPr>
          <p:cNvSpPr txBox="1"/>
          <p:nvPr/>
        </p:nvSpPr>
        <p:spPr>
          <a:xfrm>
            <a:off x="7848475" y="6263937"/>
            <a:ext cx="2458937" cy="461665"/>
          </a:xfrm>
          <a:prstGeom prst="rect">
            <a:avLst/>
          </a:prstGeom>
          <a:noFill/>
        </p:spPr>
        <p:txBody>
          <a:bodyPr wrap="square" lIns="0" tIns="0" rIns="0" bIns="0" rtlCol="0" anchor="t">
            <a:spAutoFit/>
          </a:bodyPr>
          <a:lstStyle/>
          <a:p>
            <a:pPr algn="ctr"/>
            <a:r>
              <a:rPr lang="ko-KR" altLang="en-US" sz="3000" spc="213" dirty="0" err="1">
                <a:solidFill>
                  <a:srgbClr val="FFF8F0"/>
                </a:solidFill>
                <a:latin typeface="강원교육모두 Bold" panose="02020603020101020101" pitchFamily="18" charset="-127"/>
                <a:ea typeface="강원교육모두 Bold" panose="02020603020101020101" pitchFamily="18" charset="-127"/>
              </a:rPr>
              <a:t>메인페이지</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6" name="TextBox 2">
            <a:extLst>
              <a:ext uri="{FF2B5EF4-FFF2-40B4-BE49-F238E27FC236}">
                <a16:creationId xmlns:a16="http://schemas.microsoft.com/office/drawing/2014/main" id="{43C3C408-F570-0E77-7C52-D7A1C07F5EAB}"/>
              </a:ext>
            </a:extLst>
          </p:cNvPr>
          <p:cNvSpPr txBox="1"/>
          <p:nvPr/>
        </p:nvSpPr>
        <p:spPr>
          <a:xfrm>
            <a:off x="11300443" y="5573166"/>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방향성</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7" name="TextBox 2">
            <a:extLst>
              <a:ext uri="{FF2B5EF4-FFF2-40B4-BE49-F238E27FC236}">
                <a16:creationId xmlns:a16="http://schemas.microsoft.com/office/drawing/2014/main" id="{B5AF5FB3-6692-734C-4482-AF9CE20F21CE}"/>
              </a:ext>
            </a:extLst>
          </p:cNvPr>
          <p:cNvSpPr txBox="1"/>
          <p:nvPr/>
        </p:nvSpPr>
        <p:spPr>
          <a:xfrm>
            <a:off x="11300443" y="6989627"/>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컨셉</a:t>
            </a:r>
            <a:r>
              <a:rPr lang="en-US" altLang="ko-KR" sz="3000" spc="213" dirty="0">
                <a:solidFill>
                  <a:srgbClr val="FFF8F0"/>
                </a:solidFill>
                <a:latin typeface="강원교육모두 Bold" panose="02020603020101020101" pitchFamily="18" charset="-127"/>
                <a:ea typeface="강원교육모두 Bold" panose="02020603020101020101" pitchFamily="18" charset="-127"/>
              </a:rPr>
              <a:t>/</a:t>
            </a:r>
            <a:r>
              <a:rPr lang="ko-KR" altLang="en-US" sz="3000" spc="213" dirty="0">
                <a:solidFill>
                  <a:srgbClr val="FFF8F0"/>
                </a:solidFill>
                <a:latin typeface="강원교육모두 Bold" panose="02020603020101020101" pitchFamily="18" charset="-127"/>
                <a:ea typeface="강원교육모두 Bold" panose="02020603020101020101" pitchFamily="18" charset="-127"/>
              </a:rPr>
              <a:t>디자인</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8" name="TextBox 2">
            <a:extLst>
              <a:ext uri="{FF2B5EF4-FFF2-40B4-BE49-F238E27FC236}">
                <a16:creationId xmlns:a16="http://schemas.microsoft.com/office/drawing/2014/main" id="{AD535D8D-AF0F-618D-0776-E43BEA370F0A}"/>
              </a:ext>
            </a:extLst>
          </p:cNvPr>
          <p:cNvSpPr txBox="1"/>
          <p:nvPr/>
        </p:nvSpPr>
        <p:spPr>
          <a:xfrm>
            <a:off x="11300443" y="7709874"/>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와이어프레임</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9" name="TextBox 2">
            <a:extLst>
              <a:ext uri="{FF2B5EF4-FFF2-40B4-BE49-F238E27FC236}">
                <a16:creationId xmlns:a16="http://schemas.microsoft.com/office/drawing/2014/main" id="{E1155F71-F343-F776-726C-A769F1FA7E89}"/>
              </a:ext>
            </a:extLst>
          </p:cNvPr>
          <p:cNvSpPr txBox="1"/>
          <p:nvPr/>
        </p:nvSpPr>
        <p:spPr>
          <a:xfrm>
            <a:off x="11300443" y="8430121"/>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스토리보드</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30" name="TextBox 2">
            <a:extLst>
              <a:ext uri="{FF2B5EF4-FFF2-40B4-BE49-F238E27FC236}">
                <a16:creationId xmlns:a16="http://schemas.microsoft.com/office/drawing/2014/main" id="{8138940F-7B7B-E770-1091-BD845AE7CE71}"/>
              </a:ext>
            </a:extLst>
          </p:cNvPr>
          <p:cNvSpPr txBox="1"/>
          <p:nvPr/>
        </p:nvSpPr>
        <p:spPr>
          <a:xfrm>
            <a:off x="11300443" y="6263937"/>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정보구조설계</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24" name="TextBox 2">
            <a:extLst>
              <a:ext uri="{FF2B5EF4-FFF2-40B4-BE49-F238E27FC236}">
                <a16:creationId xmlns:a16="http://schemas.microsoft.com/office/drawing/2014/main" id="{4C953C23-E051-E1A9-18E7-A9C592C435D2}"/>
              </a:ext>
            </a:extLst>
          </p:cNvPr>
          <p:cNvSpPr txBox="1"/>
          <p:nvPr/>
        </p:nvSpPr>
        <p:spPr>
          <a:xfrm>
            <a:off x="14886711" y="4344823"/>
            <a:ext cx="1923695" cy="932243"/>
          </a:xfrm>
          <a:prstGeom prst="rect">
            <a:avLst/>
          </a:prstGeom>
          <a:noFill/>
        </p:spPr>
        <p:txBody>
          <a:bodyPr wrap="square" lIns="0" tIns="0" rIns="0" bIns="0" rtlCol="0" anchor="t">
            <a:spAutoFit/>
          </a:bodyPr>
          <a:lstStyle/>
          <a:p>
            <a:pPr algn="ctr">
              <a:lnSpc>
                <a:spcPts val="8539"/>
              </a:lnSpc>
            </a:pPr>
            <a:r>
              <a:rPr lang="ko-KR" altLang="en-US" sz="4000" spc="213" dirty="0">
                <a:solidFill>
                  <a:srgbClr val="FFF8F0"/>
                </a:solidFill>
                <a:latin typeface="강원교육모두 Bold" panose="02020603020101020101" pitchFamily="18" charset="-127"/>
                <a:ea typeface="강원교육모두 Bold" panose="02020603020101020101" pitchFamily="18" charset="-127"/>
              </a:rPr>
              <a:t>구현</a:t>
            </a:r>
            <a:endParaRPr lang="en-US" sz="4000" spc="213" dirty="0">
              <a:solidFill>
                <a:srgbClr val="FFF8F0"/>
              </a:solidFill>
              <a:latin typeface="Gotham Bold"/>
            </a:endParaRPr>
          </a:p>
        </p:txBody>
      </p:sp>
      <p:sp>
        <p:nvSpPr>
          <p:cNvPr id="31" name="TextBox 2">
            <a:extLst>
              <a:ext uri="{FF2B5EF4-FFF2-40B4-BE49-F238E27FC236}">
                <a16:creationId xmlns:a16="http://schemas.microsoft.com/office/drawing/2014/main" id="{D63ED7B2-32FF-3740-793A-CE36413C953B}"/>
              </a:ext>
            </a:extLst>
          </p:cNvPr>
          <p:cNvSpPr txBox="1"/>
          <p:nvPr/>
        </p:nvSpPr>
        <p:spPr>
          <a:xfrm>
            <a:off x="14577391" y="5598566"/>
            <a:ext cx="2458937" cy="461665"/>
          </a:xfrm>
          <a:prstGeom prst="rect">
            <a:avLst/>
          </a:prstGeom>
          <a:noFill/>
        </p:spPr>
        <p:txBody>
          <a:bodyPr wrap="square" lIns="0" tIns="0" rIns="0" bIns="0" rtlCol="0" anchor="t">
            <a:spAutoFit/>
          </a:bodyPr>
          <a:lstStyle/>
          <a:p>
            <a:pPr algn="ctr"/>
            <a:r>
              <a:rPr lang="en-US" sz="3000" spc="213" dirty="0">
                <a:solidFill>
                  <a:srgbClr val="FFF8F0"/>
                </a:solidFill>
                <a:latin typeface="강원교육모두 Bold" panose="02020603020101020101" pitchFamily="18" charset="-127"/>
                <a:ea typeface="강원교육모두 Bold" panose="02020603020101020101" pitchFamily="18" charset="-127"/>
              </a:rPr>
              <a:t>PC</a:t>
            </a:r>
          </a:p>
        </p:txBody>
      </p:sp>
      <p:sp>
        <p:nvSpPr>
          <p:cNvPr id="32" name="TextBox 2">
            <a:extLst>
              <a:ext uri="{FF2B5EF4-FFF2-40B4-BE49-F238E27FC236}">
                <a16:creationId xmlns:a16="http://schemas.microsoft.com/office/drawing/2014/main" id="{BA6FCBD0-868F-5EB8-6611-2552DD1227EF}"/>
              </a:ext>
            </a:extLst>
          </p:cNvPr>
          <p:cNvSpPr txBox="1"/>
          <p:nvPr/>
        </p:nvSpPr>
        <p:spPr>
          <a:xfrm>
            <a:off x="14577391" y="7015027"/>
            <a:ext cx="2458937" cy="461665"/>
          </a:xfrm>
          <a:prstGeom prst="rect">
            <a:avLst/>
          </a:prstGeom>
          <a:noFill/>
        </p:spPr>
        <p:txBody>
          <a:bodyPr wrap="square" lIns="0" tIns="0" rIns="0" bIns="0" rtlCol="0" anchor="t">
            <a:spAutoFit/>
          </a:bodyPr>
          <a:lstStyle/>
          <a:p>
            <a:pPr algn="ctr"/>
            <a:r>
              <a:rPr lang="ko-KR" altLang="en-US" sz="3000" spc="213" dirty="0">
                <a:solidFill>
                  <a:srgbClr val="FFF8F0"/>
                </a:solidFill>
                <a:latin typeface="강원교육모두 Bold" panose="02020603020101020101" pitchFamily="18" charset="-127"/>
                <a:ea typeface="강원교육모두 Bold" panose="02020603020101020101" pitchFamily="18" charset="-127"/>
              </a:rPr>
              <a:t>구현분석</a:t>
            </a:r>
            <a:endParaRPr lang="en-US" sz="3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35" name="TextBox 2">
            <a:extLst>
              <a:ext uri="{FF2B5EF4-FFF2-40B4-BE49-F238E27FC236}">
                <a16:creationId xmlns:a16="http://schemas.microsoft.com/office/drawing/2014/main" id="{071960C4-2ACE-01B4-A336-7AAE489E6B41}"/>
              </a:ext>
            </a:extLst>
          </p:cNvPr>
          <p:cNvSpPr txBox="1"/>
          <p:nvPr/>
        </p:nvSpPr>
        <p:spPr>
          <a:xfrm>
            <a:off x="14577391" y="6289337"/>
            <a:ext cx="2458937" cy="461665"/>
          </a:xfrm>
          <a:prstGeom prst="rect">
            <a:avLst/>
          </a:prstGeom>
          <a:noFill/>
        </p:spPr>
        <p:txBody>
          <a:bodyPr wrap="square" lIns="0" tIns="0" rIns="0" bIns="0" rtlCol="0" anchor="t">
            <a:spAutoFit/>
          </a:bodyPr>
          <a:lstStyle/>
          <a:p>
            <a:pPr algn="ctr"/>
            <a:r>
              <a:rPr lang="en-US" sz="3000" spc="213" dirty="0">
                <a:solidFill>
                  <a:srgbClr val="FFF8F0"/>
                </a:solidFill>
                <a:latin typeface="강원교육모두 Bold" panose="02020603020101020101" pitchFamily="18" charset="-127"/>
                <a:ea typeface="강원교육모두 Bold" panose="02020603020101020101" pitchFamily="18" charset="-127"/>
              </a:rPr>
              <a:t>MOBILE</a:t>
            </a:r>
          </a:p>
        </p:txBody>
      </p:sp>
      <p:sp>
        <p:nvSpPr>
          <p:cNvPr id="36" name="별: 꼭짓점 5개 35">
            <a:extLst>
              <a:ext uri="{FF2B5EF4-FFF2-40B4-BE49-F238E27FC236}">
                <a16:creationId xmlns:a16="http://schemas.microsoft.com/office/drawing/2014/main" id="{6938E4EA-A77B-8470-D31A-B2504C43895F}"/>
              </a:ext>
            </a:extLst>
          </p:cNvPr>
          <p:cNvSpPr/>
          <p:nvPr/>
        </p:nvSpPr>
        <p:spPr>
          <a:xfrm>
            <a:off x="15055931" y="2988243"/>
            <a:ext cx="1570406" cy="1570406"/>
          </a:xfrm>
          <a:prstGeom prst="star5">
            <a:avLst>
              <a:gd name="adj" fmla="val 24818"/>
              <a:gd name="hf" fmla="val 105146"/>
              <a:gd name="vf" fmla="val 110557"/>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2">
                    <a:lumMod val="10000"/>
                  </a:schemeClr>
                </a:solidFill>
              </a:rPr>
              <a:t>NEW</a:t>
            </a:r>
            <a:endParaRPr lang="ko-KR" altLang="en-US" dirty="0">
              <a:solidFill>
                <a:schemeClr val="bg2">
                  <a:lumMod val="1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069F"/>
        </a:solidFill>
        <a:effectLst/>
      </p:bgPr>
    </p:bg>
    <p:spTree>
      <p:nvGrpSpPr>
        <p:cNvPr id="1" name=""/>
        <p:cNvGrpSpPr/>
        <p:nvPr/>
      </p:nvGrpSpPr>
      <p:grpSpPr>
        <a:xfrm>
          <a:off x="0" y="0"/>
          <a:ext cx="0" cy="0"/>
          <a:chOff x="0" y="0"/>
          <a:chExt cx="0" cy="0"/>
        </a:xfrm>
      </p:grpSpPr>
      <p:pic>
        <p:nvPicPr>
          <p:cNvPr id="5" name="그림 4" descr="폰트, 그래픽, 타이포그래피, 로고이(가) 표시된 사진&#10;&#10;자동 생성된 설명">
            <a:extLst>
              <a:ext uri="{FF2B5EF4-FFF2-40B4-BE49-F238E27FC236}">
                <a16:creationId xmlns:a16="http://schemas.microsoft.com/office/drawing/2014/main" id="{A746A364-8576-F0C1-85F0-C96C5AC42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240" y="2171405"/>
            <a:ext cx="4039520" cy="1295695"/>
          </a:xfrm>
          <a:prstGeom prst="rect">
            <a:avLst/>
          </a:prstGeom>
        </p:spPr>
      </p:pic>
      <p:sp>
        <p:nvSpPr>
          <p:cNvPr id="6" name="AutoShape 4">
            <a:extLst>
              <a:ext uri="{FF2B5EF4-FFF2-40B4-BE49-F238E27FC236}">
                <a16:creationId xmlns:a16="http://schemas.microsoft.com/office/drawing/2014/main" id="{7D4136D3-3584-53DB-A3DC-91DD1E9467D4}"/>
              </a:ext>
            </a:extLst>
          </p:cNvPr>
          <p:cNvSpPr/>
          <p:nvPr/>
        </p:nvSpPr>
        <p:spPr>
          <a:xfrm flipV="1">
            <a:off x="8415003" y="1924735"/>
            <a:ext cx="1457994" cy="0"/>
          </a:xfrm>
          <a:prstGeom prst="line">
            <a:avLst/>
          </a:prstGeom>
          <a:ln w="95250" cap="flat">
            <a:solidFill>
              <a:srgbClr val="FFF8F0"/>
            </a:solidFill>
            <a:prstDash val="solid"/>
            <a:headEnd type="none" w="sm" len="sm"/>
            <a:tailEnd type="none" w="sm" len="sm"/>
          </a:ln>
        </p:spPr>
        <p:txBody>
          <a:bodyPr/>
          <a:lstStyle/>
          <a:p>
            <a:endParaRPr lang="ko-KR" altLang="en-US" dirty="0">
              <a:highlight>
                <a:srgbClr val="FFF8F0"/>
              </a:highlight>
              <a:latin typeface="맑은 고딕" panose="020B0503020000020004" pitchFamily="50" charset="-127"/>
              <a:ea typeface="맑은 고딕" panose="020B0503020000020004" pitchFamily="50" charset="-127"/>
            </a:endParaRPr>
          </a:p>
        </p:txBody>
      </p:sp>
      <p:sp>
        <p:nvSpPr>
          <p:cNvPr id="2" name="TextBox 2">
            <a:extLst>
              <a:ext uri="{FF2B5EF4-FFF2-40B4-BE49-F238E27FC236}">
                <a16:creationId xmlns:a16="http://schemas.microsoft.com/office/drawing/2014/main" id="{D61277DB-F146-1382-5ECB-5011CAA7412B}"/>
              </a:ext>
            </a:extLst>
          </p:cNvPr>
          <p:cNvSpPr txBox="1"/>
          <p:nvPr/>
        </p:nvSpPr>
        <p:spPr>
          <a:xfrm>
            <a:off x="7857830" y="4379649"/>
            <a:ext cx="2572340" cy="992451"/>
          </a:xfrm>
          <a:prstGeom prst="rect">
            <a:avLst/>
          </a:prstGeom>
          <a:noFill/>
        </p:spPr>
        <p:txBody>
          <a:bodyPr wrap="square" lIns="0" tIns="0" rIns="0" bIns="0" rtlCol="0" anchor="t">
            <a:spAutoFit/>
          </a:bodyPr>
          <a:lstStyle/>
          <a:p>
            <a:pPr algn="ctr">
              <a:lnSpc>
                <a:spcPts val="8539"/>
              </a:lnSpc>
            </a:pPr>
            <a:r>
              <a:rPr lang="ko-KR" altLang="en-US" sz="6099" spc="213" dirty="0">
                <a:solidFill>
                  <a:srgbClr val="FFF8F0"/>
                </a:solidFill>
                <a:latin typeface="강원교육모두 Bold" panose="02020603020101020101" pitchFamily="18" charset="-127"/>
                <a:ea typeface="강원교육모두 Bold" panose="02020603020101020101" pitchFamily="18" charset="-127"/>
              </a:rPr>
              <a:t>벤치마킹</a:t>
            </a:r>
            <a:endParaRPr lang="en-US" sz="6099" spc="213" dirty="0">
              <a:solidFill>
                <a:srgbClr val="FFF8F0"/>
              </a:solidFill>
              <a:latin typeface="Gotham Bold"/>
            </a:endParaRPr>
          </a:p>
        </p:txBody>
      </p:sp>
      <p:pic>
        <p:nvPicPr>
          <p:cNvPr id="12" name="그림 11" descr="텍스트, 로고, 폰트이(가) 표시된 사진&#10;&#10;자동 생성된 설명">
            <a:extLst>
              <a:ext uri="{FF2B5EF4-FFF2-40B4-BE49-F238E27FC236}">
                <a16:creationId xmlns:a16="http://schemas.microsoft.com/office/drawing/2014/main" id="{399EE358-FC44-ACC4-B735-ED096D342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6440887"/>
            <a:ext cx="2133600" cy="1927123"/>
          </a:xfrm>
          <a:prstGeom prst="rect">
            <a:avLst/>
          </a:prstGeom>
        </p:spPr>
      </p:pic>
      <p:pic>
        <p:nvPicPr>
          <p:cNvPr id="9" name="그림 8" descr="폰트, 그래픽, 그래픽 디자인, 로고이(가) 표시된 사진&#10;&#10;자동 생성된 설명">
            <a:extLst>
              <a:ext uri="{FF2B5EF4-FFF2-40B4-BE49-F238E27FC236}">
                <a16:creationId xmlns:a16="http://schemas.microsoft.com/office/drawing/2014/main" id="{C28A6A9A-A551-8B0B-42E8-337E2350A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811" y="6953108"/>
            <a:ext cx="4708466" cy="878445"/>
          </a:xfrm>
          <a:prstGeom prst="rect">
            <a:avLst/>
          </a:prstGeom>
        </p:spPr>
      </p:pic>
      <p:pic>
        <p:nvPicPr>
          <p:cNvPr id="10" name="그림 9">
            <a:extLst>
              <a:ext uri="{FF2B5EF4-FFF2-40B4-BE49-F238E27FC236}">
                <a16:creationId xmlns:a16="http://schemas.microsoft.com/office/drawing/2014/main" id="{47EA70C3-731E-407B-8F28-6D71C72D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2999" y="7012132"/>
            <a:ext cx="3962401" cy="784634"/>
          </a:xfrm>
          <a:prstGeom prst="rect">
            <a:avLst/>
          </a:prstGeom>
        </p:spPr>
      </p:pic>
    </p:spTree>
    <p:extLst>
      <p:ext uri="{BB962C8B-B14F-4D97-AF65-F5344CB8AC3E}">
        <p14:creationId xmlns:p14="http://schemas.microsoft.com/office/powerpoint/2010/main" val="2727213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11851"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벤치마킹</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459328"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경쟁업체 조사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B3A914-26EA-4B9C-E8A9-9530F0190F65}"/>
              </a:ext>
            </a:extLst>
          </p:cNvPr>
          <p:cNvSpPr txBox="1"/>
          <p:nvPr/>
        </p:nvSpPr>
        <p:spPr>
          <a:xfrm>
            <a:off x="2371569" y="1558727"/>
            <a:ext cx="3847143" cy="593111"/>
          </a:xfrm>
          <a:prstGeom prst="rect">
            <a:avLst/>
          </a:prstGeom>
          <a:noFill/>
        </p:spPr>
        <p:txBody>
          <a:bodyPr wrap="none" rtlCol="0">
            <a:spAutoFit/>
          </a:bodyPr>
          <a:lstStyle/>
          <a:p>
            <a:pPr>
              <a:lnSpc>
                <a:spcPct val="150000"/>
              </a:lnSpc>
            </a:pPr>
            <a:r>
              <a:rPr lang="ko-KR" altLang="en-US" sz="2600" dirty="0" err="1">
                <a:latin typeface="강원교육모두 Light" panose="02020603020101020101" pitchFamily="18" charset="-127"/>
                <a:ea typeface="강원교육모두 Light" panose="02020603020101020101" pitchFamily="18" charset="-127"/>
              </a:rPr>
              <a:t>샐러디</a:t>
            </a:r>
            <a:r>
              <a:rPr lang="ko-KR" altLang="en-US" sz="2600" dirty="0">
                <a:latin typeface="강원교육모두 Light" panose="02020603020101020101" pitchFamily="18" charset="-127"/>
                <a:ea typeface="강원교육모두 Light" panose="02020603020101020101" pitchFamily="18" charset="-127"/>
              </a:rPr>
              <a:t> </a:t>
            </a:r>
            <a:r>
              <a:rPr lang="en-US" altLang="ko-KR" sz="2600" dirty="0">
                <a:latin typeface="강원교육모두 Light" panose="02020603020101020101" pitchFamily="18" charset="-127"/>
                <a:ea typeface="강원교육모두 Light" panose="02020603020101020101" pitchFamily="18" charset="-127"/>
              </a:rPr>
              <a:t>https://salady.com/</a:t>
            </a:r>
          </a:p>
        </p:txBody>
      </p:sp>
      <p:pic>
        <p:nvPicPr>
          <p:cNvPr id="14" name="그림 13">
            <a:extLst>
              <a:ext uri="{FF2B5EF4-FFF2-40B4-BE49-F238E27FC236}">
                <a16:creationId xmlns:a16="http://schemas.microsoft.com/office/drawing/2014/main" id="{8557520A-255E-9E42-261C-EB138262F3D2}"/>
              </a:ext>
            </a:extLst>
          </p:cNvPr>
          <p:cNvPicPr>
            <a:picLocks noChangeAspect="1"/>
          </p:cNvPicPr>
          <p:nvPr/>
        </p:nvPicPr>
        <p:blipFill>
          <a:blip r:embed="rId3"/>
          <a:stretch>
            <a:fillRect/>
          </a:stretch>
        </p:blipFill>
        <p:spPr>
          <a:xfrm>
            <a:off x="2398073" y="2295309"/>
            <a:ext cx="13491854" cy="7259576"/>
          </a:xfrm>
          <a:prstGeom prst="rect">
            <a:avLst/>
          </a:prstGeom>
          <a:ln>
            <a:solidFill>
              <a:srgbClr val="251A18"/>
            </a:solidFill>
          </a:ln>
        </p:spPr>
      </p:pic>
      <p:pic>
        <p:nvPicPr>
          <p:cNvPr id="20" name="그림 19" descr="텍스트, 로고, 폰트이(가) 표시된 사진&#10;&#10;자동 생성된 설명">
            <a:extLst>
              <a:ext uri="{FF2B5EF4-FFF2-40B4-BE49-F238E27FC236}">
                <a16:creationId xmlns:a16="http://schemas.microsoft.com/office/drawing/2014/main" id="{9967AA94-2422-10FA-86EA-5D154143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8662" y="342900"/>
            <a:ext cx="770675" cy="696093"/>
          </a:xfrm>
          <a:prstGeom prst="rect">
            <a:avLst/>
          </a:prstGeom>
        </p:spPr>
      </p:pic>
    </p:spTree>
    <p:extLst>
      <p:ext uri="{BB962C8B-B14F-4D97-AF65-F5344CB8AC3E}">
        <p14:creationId xmlns:p14="http://schemas.microsoft.com/office/powerpoint/2010/main" val="2357590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11851"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벤치마킹</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459328"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경쟁업체 조사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B3A914-26EA-4B9C-E8A9-9530F0190F65}"/>
              </a:ext>
            </a:extLst>
          </p:cNvPr>
          <p:cNvSpPr txBox="1"/>
          <p:nvPr/>
        </p:nvSpPr>
        <p:spPr>
          <a:xfrm>
            <a:off x="2371569" y="1558727"/>
            <a:ext cx="2310248" cy="593111"/>
          </a:xfrm>
          <a:prstGeom prst="rect">
            <a:avLst/>
          </a:prstGeom>
          <a:noFill/>
        </p:spPr>
        <p:txBody>
          <a:bodyPr wrap="none" rtlCol="0">
            <a:spAutoFit/>
          </a:bodyPr>
          <a:lstStyle/>
          <a:p>
            <a:pPr>
              <a:lnSpc>
                <a:spcPct val="150000"/>
              </a:lnSpc>
            </a:pPr>
            <a:r>
              <a:rPr lang="ko-KR" altLang="en-US" sz="2600" dirty="0" err="1">
                <a:latin typeface="강원교육모두 Light" panose="02020603020101020101" pitchFamily="18" charset="-127"/>
                <a:ea typeface="강원교육모두 Light" panose="02020603020101020101" pitchFamily="18" charset="-127"/>
              </a:rPr>
              <a:t>샐러디</a:t>
            </a:r>
            <a:r>
              <a:rPr lang="ko-KR" altLang="en-US" sz="2600" dirty="0">
                <a:latin typeface="강원교육모두 Light" panose="02020603020101020101" pitchFamily="18" charset="-127"/>
                <a:ea typeface="강원교육모두 Light" panose="02020603020101020101" pitchFamily="18" charset="-127"/>
              </a:rPr>
              <a:t> 가맹페이지</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19" name="그림 18">
            <a:extLst>
              <a:ext uri="{FF2B5EF4-FFF2-40B4-BE49-F238E27FC236}">
                <a16:creationId xmlns:a16="http://schemas.microsoft.com/office/drawing/2014/main" id="{41F4ADB6-0ACF-2BF9-DD8D-F767FBBC4452}"/>
              </a:ext>
            </a:extLst>
          </p:cNvPr>
          <p:cNvPicPr>
            <a:picLocks noChangeAspect="1"/>
          </p:cNvPicPr>
          <p:nvPr/>
        </p:nvPicPr>
        <p:blipFill>
          <a:blip r:embed="rId3"/>
          <a:stretch>
            <a:fillRect/>
          </a:stretch>
        </p:blipFill>
        <p:spPr>
          <a:xfrm>
            <a:off x="2398073" y="2295310"/>
            <a:ext cx="13491854" cy="7259576"/>
          </a:xfrm>
          <a:prstGeom prst="rect">
            <a:avLst/>
          </a:prstGeom>
          <a:ln>
            <a:solidFill>
              <a:srgbClr val="251A18"/>
            </a:solidFill>
          </a:ln>
        </p:spPr>
      </p:pic>
      <p:pic>
        <p:nvPicPr>
          <p:cNvPr id="8" name="그림 7" descr="텍스트, 로고, 폰트이(가) 표시된 사진&#10;&#10;자동 생성된 설명">
            <a:extLst>
              <a:ext uri="{FF2B5EF4-FFF2-40B4-BE49-F238E27FC236}">
                <a16:creationId xmlns:a16="http://schemas.microsoft.com/office/drawing/2014/main" id="{207A769D-731D-DA0E-0869-C66CEF8EF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8662" y="342900"/>
            <a:ext cx="770675" cy="696093"/>
          </a:xfrm>
          <a:prstGeom prst="rect">
            <a:avLst/>
          </a:prstGeom>
        </p:spPr>
      </p:pic>
    </p:spTree>
    <p:extLst>
      <p:ext uri="{BB962C8B-B14F-4D97-AF65-F5344CB8AC3E}">
        <p14:creationId xmlns:p14="http://schemas.microsoft.com/office/powerpoint/2010/main" val="2997428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11851"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벤치마킹</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459328"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경쟁업체 조사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pic>
        <p:nvPicPr>
          <p:cNvPr id="12" name="그림 11" descr="텍스트, 스크린샷, 음식이(가) 표시된 사진&#10;&#10;자동 생성된 설명">
            <a:extLst>
              <a:ext uri="{FF2B5EF4-FFF2-40B4-BE49-F238E27FC236}">
                <a16:creationId xmlns:a16="http://schemas.microsoft.com/office/drawing/2014/main" id="{4135FD71-77E1-BDE0-E575-389ADC28F9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987002"/>
            <a:ext cx="6032269" cy="7606145"/>
          </a:xfrm>
          <a:prstGeom prst="rect">
            <a:avLst/>
          </a:prstGeom>
          <a:ln>
            <a:solidFill>
              <a:srgbClr val="251A18"/>
            </a:solidFill>
          </a:ln>
        </p:spPr>
      </p:pic>
      <p:pic>
        <p:nvPicPr>
          <p:cNvPr id="14" name="그림 13">
            <a:extLst>
              <a:ext uri="{FF2B5EF4-FFF2-40B4-BE49-F238E27FC236}">
                <a16:creationId xmlns:a16="http://schemas.microsoft.com/office/drawing/2014/main" id="{58E94229-8386-3490-7E10-3F4CD12CBCD3}"/>
              </a:ext>
            </a:extLst>
          </p:cNvPr>
          <p:cNvPicPr>
            <a:picLocks noChangeAspect="1"/>
          </p:cNvPicPr>
          <p:nvPr/>
        </p:nvPicPr>
        <p:blipFill>
          <a:blip r:embed="rId4"/>
          <a:stretch>
            <a:fillRect/>
          </a:stretch>
        </p:blipFill>
        <p:spPr>
          <a:xfrm>
            <a:off x="8309113" y="1987002"/>
            <a:ext cx="6954220" cy="1810003"/>
          </a:xfrm>
          <a:prstGeom prst="rect">
            <a:avLst/>
          </a:prstGeom>
          <a:ln>
            <a:solidFill>
              <a:srgbClr val="251A18"/>
            </a:solidFill>
          </a:ln>
        </p:spPr>
      </p:pic>
      <p:pic>
        <p:nvPicPr>
          <p:cNvPr id="16" name="그림 15">
            <a:extLst>
              <a:ext uri="{FF2B5EF4-FFF2-40B4-BE49-F238E27FC236}">
                <a16:creationId xmlns:a16="http://schemas.microsoft.com/office/drawing/2014/main" id="{FFD92404-2D9B-8CE3-A37E-5F7DDCD933E6}"/>
              </a:ext>
            </a:extLst>
          </p:cNvPr>
          <p:cNvPicPr>
            <a:picLocks noChangeAspect="1"/>
          </p:cNvPicPr>
          <p:nvPr/>
        </p:nvPicPr>
        <p:blipFill>
          <a:blip r:embed="rId5"/>
          <a:stretch>
            <a:fillRect/>
          </a:stretch>
        </p:blipFill>
        <p:spPr>
          <a:xfrm>
            <a:off x="8309113" y="4327292"/>
            <a:ext cx="9183382" cy="2981741"/>
          </a:xfrm>
          <a:prstGeom prst="rect">
            <a:avLst/>
          </a:prstGeom>
          <a:ln>
            <a:solidFill>
              <a:srgbClr val="251A18"/>
            </a:solidFill>
          </a:ln>
        </p:spPr>
      </p:pic>
      <p:pic>
        <p:nvPicPr>
          <p:cNvPr id="21" name="그림 20" descr="텍스트, 로고, 폰트이(가) 표시된 사진&#10;&#10;자동 생성된 설명">
            <a:extLst>
              <a:ext uri="{FF2B5EF4-FFF2-40B4-BE49-F238E27FC236}">
                <a16:creationId xmlns:a16="http://schemas.microsoft.com/office/drawing/2014/main" id="{B949A6B0-BE5A-C925-19C3-8B7B0A3F6A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8662" y="342900"/>
            <a:ext cx="770675" cy="696093"/>
          </a:xfrm>
          <a:prstGeom prst="rect">
            <a:avLst/>
          </a:prstGeom>
        </p:spPr>
      </p:pic>
      <p:sp>
        <p:nvSpPr>
          <p:cNvPr id="18" name="직사각형 17">
            <a:extLst>
              <a:ext uri="{FF2B5EF4-FFF2-40B4-BE49-F238E27FC236}">
                <a16:creationId xmlns:a16="http://schemas.microsoft.com/office/drawing/2014/main" id="{5DF3835F-89DD-7991-4D18-77283396A3B9}"/>
              </a:ext>
            </a:extLst>
          </p:cNvPr>
          <p:cNvSpPr/>
          <p:nvPr/>
        </p:nvSpPr>
        <p:spPr>
          <a:xfrm>
            <a:off x="1950055" y="1808744"/>
            <a:ext cx="14387888" cy="6605424"/>
          </a:xfrm>
          <a:prstGeom prst="rect">
            <a:avLst/>
          </a:prstGeom>
          <a:solidFill>
            <a:srgbClr val="EEECE1">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78B3A914-26EA-4B9C-E8A9-9530F0190F65}"/>
              </a:ext>
            </a:extLst>
          </p:cNvPr>
          <p:cNvSpPr txBox="1"/>
          <p:nvPr/>
        </p:nvSpPr>
        <p:spPr>
          <a:xfrm>
            <a:off x="8170269" y="2830250"/>
            <a:ext cx="1947461" cy="708720"/>
          </a:xfrm>
          <a:prstGeom prst="rect">
            <a:avLst/>
          </a:prstGeom>
          <a:noFill/>
        </p:spPr>
        <p:txBody>
          <a:bodyPr wrap="square" rtlCol="0">
            <a:spAutoFit/>
          </a:bodyPr>
          <a:lstStyle/>
          <a:p>
            <a:pPr algn="ctr">
              <a:lnSpc>
                <a:spcPct val="150000"/>
              </a:lnSpc>
            </a:pPr>
            <a:r>
              <a:rPr lang="ko-KR" altLang="en-US" sz="3200" dirty="0" err="1">
                <a:latin typeface="강원교육모두 Bold" panose="02020603020101020101" pitchFamily="18" charset="-127"/>
                <a:ea typeface="강원교육모두 Bold" panose="02020603020101020101" pitchFamily="18" charset="-127"/>
              </a:rPr>
              <a:t>샐러디</a:t>
            </a:r>
            <a:endParaRPr lang="en-US" altLang="ko-KR" sz="3200" dirty="0">
              <a:latin typeface="강원교육모두 Bold" panose="02020603020101020101" pitchFamily="18" charset="-127"/>
              <a:ea typeface="강원교육모두 Bold" panose="02020603020101020101" pitchFamily="18" charset="-127"/>
            </a:endParaRPr>
          </a:p>
        </p:txBody>
      </p:sp>
      <p:sp>
        <p:nvSpPr>
          <p:cNvPr id="17" name="TextBox 16">
            <a:extLst>
              <a:ext uri="{FF2B5EF4-FFF2-40B4-BE49-F238E27FC236}">
                <a16:creationId xmlns:a16="http://schemas.microsoft.com/office/drawing/2014/main" id="{C1F118D3-40BB-11B1-4B9D-51D491D67100}"/>
              </a:ext>
            </a:extLst>
          </p:cNvPr>
          <p:cNvSpPr txBox="1"/>
          <p:nvPr/>
        </p:nvSpPr>
        <p:spPr>
          <a:xfrm>
            <a:off x="5295900" y="3984814"/>
            <a:ext cx="7696199" cy="2993768"/>
          </a:xfrm>
          <a:prstGeom prst="rect">
            <a:avLst/>
          </a:prstGeom>
          <a:noFill/>
        </p:spPr>
        <p:txBody>
          <a:bodyPr wrap="squar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가맹사이트 별도 관리</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사용자 편의를 많이 고려하여 설계한 느낌</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샐러드의 신선한 느낌을 홈페이지에 반영</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건강하고 믿을 수 있는 식품 이미지를 부여</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인스타그램 게시글과 링크 첨부로 눈에 띄는 다양한 정보 제공</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25627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11851"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벤치마킹</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459328"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경쟁업체 조사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B3A914-26EA-4B9C-E8A9-9530F0190F65}"/>
              </a:ext>
            </a:extLst>
          </p:cNvPr>
          <p:cNvSpPr txBox="1"/>
          <p:nvPr/>
        </p:nvSpPr>
        <p:spPr>
          <a:xfrm>
            <a:off x="2371569" y="1558727"/>
            <a:ext cx="5066387" cy="593111"/>
          </a:xfrm>
          <a:prstGeom prst="rect">
            <a:avLst/>
          </a:prstGeom>
          <a:noFill/>
        </p:spPr>
        <p:txBody>
          <a:bodyPr wrap="none" rtlCol="0">
            <a:spAutoFit/>
          </a:bodyPr>
          <a:lstStyle/>
          <a:p>
            <a:pPr>
              <a:lnSpc>
                <a:spcPct val="150000"/>
              </a:lnSpc>
            </a:pPr>
            <a:r>
              <a:rPr lang="ko-KR" altLang="en-US" sz="2600" dirty="0" err="1">
                <a:latin typeface="강원교육모두 Light" panose="02020603020101020101" pitchFamily="18" charset="-127"/>
                <a:ea typeface="강원교육모두 Light" panose="02020603020101020101" pitchFamily="18" charset="-127"/>
              </a:rPr>
              <a:t>포케올데이</a:t>
            </a:r>
            <a:r>
              <a:rPr lang="ko-KR" altLang="en-US" sz="2600" dirty="0">
                <a:latin typeface="강원교육모두 Light" panose="02020603020101020101" pitchFamily="18" charset="-127"/>
                <a:ea typeface="강원교육모두 Light" panose="02020603020101020101" pitchFamily="18" charset="-127"/>
              </a:rPr>
              <a:t> </a:t>
            </a:r>
            <a:r>
              <a:rPr lang="en-US" altLang="ko-KR" sz="2600" dirty="0">
                <a:latin typeface="강원교육모두 Light" panose="02020603020101020101" pitchFamily="18" charset="-127"/>
                <a:ea typeface="강원교육모두 Light" panose="02020603020101020101" pitchFamily="18" charset="-127"/>
              </a:rPr>
              <a:t>https://pokeallday.co.kr/</a:t>
            </a:r>
          </a:p>
        </p:txBody>
      </p:sp>
      <p:pic>
        <p:nvPicPr>
          <p:cNvPr id="6" name="그림 5">
            <a:extLst>
              <a:ext uri="{FF2B5EF4-FFF2-40B4-BE49-F238E27FC236}">
                <a16:creationId xmlns:a16="http://schemas.microsoft.com/office/drawing/2014/main" id="{95F9E9C7-F524-3A76-DC3F-F9180ACAF2E9}"/>
              </a:ext>
            </a:extLst>
          </p:cNvPr>
          <p:cNvPicPr>
            <a:picLocks noChangeAspect="1"/>
          </p:cNvPicPr>
          <p:nvPr/>
        </p:nvPicPr>
        <p:blipFill>
          <a:blip r:embed="rId3"/>
          <a:stretch>
            <a:fillRect/>
          </a:stretch>
        </p:blipFill>
        <p:spPr>
          <a:xfrm>
            <a:off x="2398073" y="2295309"/>
            <a:ext cx="13491854" cy="7175057"/>
          </a:xfrm>
          <a:prstGeom prst="rect">
            <a:avLst/>
          </a:prstGeom>
        </p:spPr>
      </p:pic>
      <p:pic>
        <p:nvPicPr>
          <p:cNvPr id="8" name="그림 7">
            <a:extLst>
              <a:ext uri="{FF2B5EF4-FFF2-40B4-BE49-F238E27FC236}">
                <a16:creationId xmlns:a16="http://schemas.microsoft.com/office/drawing/2014/main" id="{A615CC92-1E14-5BA4-B98C-C7045E3181B2}"/>
              </a:ext>
            </a:extLst>
          </p:cNvPr>
          <p:cNvPicPr>
            <a:picLocks noChangeAspect="1"/>
          </p:cNvPicPr>
          <p:nvPr/>
        </p:nvPicPr>
        <p:blipFill>
          <a:blip r:embed="rId4"/>
          <a:stretch>
            <a:fillRect/>
          </a:stretch>
        </p:blipFill>
        <p:spPr>
          <a:xfrm>
            <a:off x="2398073" y="2296966"/>
            <a:ext cx="13491854" cy="7181975"/>
          </a:xfrm>
          <a:prstGeom prst="rect">
            <a:avLst/>
          </a:prstGeom>
        </p:spPr>
      </p:pic>
      <p:pic>
        <p:nvPicPr>
          <p:cNvPr id="7" name="그림 6" descr="폰트, 그래픽, 스크린샷, 그래픽 디자인이(가) 표시된 사진&#10;&#10;자동 생성된 설명">
            <a:extLst>
              <a:ext uri="{FF2B5EF4-FFF2-40B4-BE49-F238E27FC236}">
                <a16:creationId xmlns:a16="http://schemas.microsoft.com/office/drawing/2014/main" id="{79F8F49F-179B-2331-24D2-DCD3BA75F2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7650" y="552450"/>
            <a:ext cx="2552700" cy="476250"/>
          </a:xfrm>
          <a:prstGeom prst="rect">
            <a:avLst/>
          </a:prstGeom>
        </p:spPr>
      </p:pic>
      <p:pic>
        <p:nvPicPr>
          <p:cNvPr id="12" name="그림 11">
            <a:extLst>
              <a:ext uri="{FF2B5EF4-FFF2-40B4-BE49-F238E27FC236}">
                <a16:creationId xmlns:a16="http://schemas.microsoft.com/office/drawing/2014/main" id="{3B0C5C2D-E645-882D-A6B4-D5995342C37B}"/>
              </a:ext>
            </a:extLst>
          </p:cNvPr>
          <p:cNvPicPr>
            <a:picLocks noChangeAspect="1"/>
          </p:cNvPicPr>
          <p:nvPr/>
        </p:nvPicPr>
        <p:blipFill>
          <a:blip r:embed="rId6"/>
          <a:stretch>
            <a:fillRect/>
          </a:stretch>
        </p:blipFill>
        <p:spPr>
          <a:xfrm>
            <a:off x="2029438" y="2295309"/>
            <a:ext cx="14229123" cy="7215633"/>
          </a:xfrm>
          <a:prstGeom prst="rect">
            <a:avLst/>
          </a:prstGeom>
        </p:spPr>
      </p:pic>
    </p:spTree>
    <p:extLst>
      <p:ext uri="{BB962C8B-B14F-4D97-AF65-F5344CB8AC3E}">
        <p14:creationId xmlns:p14="http://schemas.microsoft.com/office/powerpoint/2010/main" val="116910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11851"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벤치마킹</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459328"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경쟁업체 조사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B3A914-26EA-4B9C-E8A9-9530F0190F65}"/>
              </a:ext>
            </a:extLst>
          </p:cNvPr>
          <p:cNvSpPr txBox="1"/>
          <p:nvPr/>
        </p:nvSpPr>
        <p:spPr>
          <a:xfrm>
            <a:off x="2371569" y="1558727"/>
            <a:ext cx="5066387" cy="593111"/>
          </a:xfrm>
          <a:prstGeom prst="rect">
            <a:avLst/>
          </a:prstGeom>
          <a:noFill/>
        </p:spPr>
        <p:txBody>
          <a:bodyPr wrap="none" rtlCol="0">
            <a:spAutoFit/>
          </a:bodyPr>
          <a:lstStyle/>
          <a:p>
            <a:pPr>
              <a:lnSpc>
                <a:spcPct val="150000"/>
              </a:lnSpc>
            </a:pPr>
            <a:r>
              <a:rPr lang="ko-KR" altLang="en-US" sz="2600" dirty="0" err="1">
                <a:latin typeface="강원교육모두 Light" panose="02020603020101020101" pitchFamily="18" charset="-127"/>
                <a:ea typeface="강원교육모두 Light" panose="02020603020101020101" pitchFamily="18" charset="-127"/>
              </a:rPr>
              <a:t>포케올데이</a:t>
            </a:r>
            <a:r>
              <a:rPr lang="ko-KR" altLang="en-US" sz="2600" dirty="0">
                <a:latin typeface="강원교육모두 Light" panose="02020603020101020101" pitchFamily="18" charset="-127"/>
                <a:ea typeface="강원교육모두 Light" panose="02020603020101020101" pitchFamily="18" charset="-127"/>
              </a:rPr>
              <a:t> </a:t>
            </a:r>
            <a:r>
              <a:rPr lang="en-US" altLang="ko-KR" sz="2600" dirty="0">
                <a:latin typeface="강원교육모두 Light" panose="02020603020101020101" pitchFamily="18" charset="-127"/>
                <a:ea typeface="강원교육모두 Light" panose="02020603020101020101" pitchFamily="18" charset="-127"/>
              </a:rPr>
              <a:t>https://pokeallday.co.kr/</a:t>
            </a:r>
          </a:p>
        </p:txBody>
      </p:sp>
      <p:pic>
        <p:nvPicPr>
          <p:cNvPr id="7" name="그림 6" descr="폰트, 그래픽, 스크린샷, 그래픽 디자인이(가) 표시된 사진&#10;&#10;자동 생성된 설명">
            <a:extLst>
              <a:ext uri="{FF2B5EF4-FFF2-40B4-BE49-F238E27FC236}">
                <a16:creationId xmlns:a16="http://schemas.microsoft.com/office/drawing/2014/main" id="{79F8F49F-179B-2331-24D2-DCD3BA75F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650" y="552450"/>
            <a:ext cx="2552700" cy="476250"/>
          </a:xfrm>
          <a:prstGeom prst="rect">
            <a:avLst/>
          </a:prstGeom>
        </p:spPr>
      </p:pic>
      <p:pic>
        <p:nvPicPr>
          <p:cNvPr id="10" name="그림 9">
            <a:extLst>
              <a:ext uri="{FF2B5EF4-FFF2-40B4-BE49-F238E27FC236}">
                <a16:creationId xmlns:a16="http://schemas.microsoft.com/office/drawing/2014/main" id="{57A27B8E-BB60-9475-BA25-138B22E49E77}"/>
              </a:ext>
            </a:extLst>
          </p:cNvPr>
          <p:cNvPicPr>
            <a:picLocks noChangeAspect="1"/>
          </p:cNvPicPr>
          <p:nvPr/>
        </p:nvPicPr>
        <p:blipFill>
          <a:blip r:embed="rId4"/>
          <a:stretch>
            <a:fillRect/>
          </a:stretch>
        </p:blipFill>
        <p:spPr>
          <a:xfrm>
            <a:off x="2417952" y="2295309"/>
            <a:ext cx="13471976" cy="7601031"/>
          </a:xfrm>
          <a:prstGeom prst="rect">
            <a:avLst/>
          </a:prstGeom>
          <a:ln>
            <a:solidFill>
              <a:srgbClr val="251A18"/>
            </a:solidFill>
          </a:ln>
        </p:spPr>
      </p:pic>
    </p:spTree>
    <p:extLst>
      <p:ext uri="{BB962C8B-B14F-4D97-AF65-F5344CB8AC3E}">
        <p14:creationId xmlns:p14="http://schemas.microsoft.com/office/powerpoint/2010/main" val="3748623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11851"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벤치마킹</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459328"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경쟁업체 조사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B3A914-26EA-4B9C-E8A9-9530F0190F65}"/>
              </a:ext>
            </a:extLst>
          </p:cNvPr>
          <p:cNvSpPr txBox="1"/>
          <p:nvPr/>
        </p:nvSpPr>
        <p:spPr>
          <a:xfrm>
            <a:off x="2371569" y="1558727"/>
            <a:ext cx="2874505" cy="593111"/>
          </a:xfrm>
          <a:prstGeom prst="rect">
            <a:avLst/>
          </a:prstGeom>
          <a:noFill/>
        </p:spPr>
        <p:txBody>
          <a:bodyPr wrap="none" rtlCol="0">
            <a:spAutoFit/>
          </a:bodyPr>
          <a:lstStyle/>
          <a:p>
            <a:pPr>
              <a:lnSpc>
                <a:spcPct val="150000"/>
              </a:lnSpc>
            </a:pPr>
            <a:r>
              <a:rPr lang="ko-KR" altLang="en-US" sz="2600" dirty="0" err="1">
                <a:latin typeface="강원교육모두 Light" panose="02020603020101020101" pitchFamily="18" charset="-127"/>
                <a:ea typeface="강원교육모두 Light" panose="02020603020101020101" pitchFamily="18" charset="-127"/>
              </a:rPr>
              <a:t>포케올데이</a:t>
            </a:r>
            <a:r>
              <a:rPr lang="ko-KR" altLang="en-US" sz="2600" dirty="0">
                <a:latin typeface="강원교육모두 Light" panose="02020603020101020101" pitchFamily="18" charset="-127"/>
                <a:ea typeface="강원교육모두 Light" panose="02020603020101020101" pitchFamily="18" charset="-127"/>
              </a:rPr>
              <a:t> 가맹페이지</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7" name="그림 6" descr="폰트, 그래픽, 스크린샷, 그래픽 디자인이(가) 표시된 사진&#10;&#10;자동 생성된 설명">
            <a:extLst>
              <a:ext uri="{FF2B5EF4-FFF2-40B4-BE49-F238E27FC236}">
                <a16:creationId xmlns:a16="http://schemas.microsoft.com/office/drawing/2014/main" id="{79F8F49F-179B-2331-24D2-DCD3BA75F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650" y="552450"/>
            <a:ext cx="2552700" cy="476250"/>
          </a:xfrm>
          <a:prstGeom prst="rect">
            <a:avLst/>
          </a:prstGeom>
        </p:spPr>
      </p:pic>
      <p:pic>
        <p:nvPicPr>
          <p:cNvPr id="15" name="그림 14">
            <a:extLst>
              <a:ext uri="{FF2B5EF4-FFF2-40B4-BE49-F238E27FC236}">
                <a16:creationId xmlns:a16="http://schemas.microsoft.com/office/drawing/2014/main" id="{22BC8DC3-A384-4CC5-D9CC-48393723A5B7}"/>
              </a:ext>
            </a:extLst>
          </p:cNvPr>
          <p:cNvPicPr>
            <a:picLocks noChangeAspect="1"/>
          </p:cNvPicPr>
          <p:nvPr/>
        </p:nvPicPr>
        <p:blipFill>
          <a:blip r:embed="rId4"/>
          <a:stretch>
            <a:fillRect/>
          </a:stretch>
        </p:blipFill>
        <p:spPr>
          <a:xfrm>
            <a:off x="2417952" y="2290338"/>
            <a:ext cx="13452096" cy="6829271"/>
          </a:xfrm>
          <a:prstGeom prst="rect">
            <a:avLst/>
          </a:prstGeom>
          <a:ln>
            <a:solidFill>
              <a:srgbClr val="251A18"/>
            </a:solidFill>
          </a:ln>
        </p:spPr>
      </p:pic>
      <p:sp>
        <p:nvSpPr>
          <p:cNvPr id="16" name="직사각형 15">
            <a:extLst>
              <a:ext uri="{FF2B5EF4-FFF2-40B4-BE49-F238E27FC236}">
                <a16:creationId xmlns:a16="http://schemas.microsoft.com/office/drawing/2014/main" id="{75CD3493-6CCE-4540-BC87-3F1024BB7D88}"/>
              </a:ext>
            </a:extLst>
          </p:cNvPr>
          <p:cNvSpPr/>
          <p:nvPr/>
        </p:nvSpPr>
        <p:spPr>
          <a:xfrm>
            <a:off x="1950055" y="1738475"/>
            <a:ext cx="14387888" cy="7519633"/>
          </a:xfrm>
          <a:prstGeom prst="rect">
            <a:avLst/>
          </a:prstGeom>
          <a:solidFill>
            <a:srgbClr val="EEECE1">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7CF8A0EA-F757-651E-38C6-A8D946F3C7E4}"/>
              </a:ext>
            </a:extLst>
          </p:cNvPr>
          <p:cNvSpPr txBox="1"/>
          <p:nvPr/>
        </p:nvSpPr>
        <p:spPr>
          <a:xfrm>
            <a:off x="8170269" y="2628900"/>
            <a:ext cx="1947461" cy="708720"/>
          </a:xfrm>
          <a:prstGeom prst="rect">
            <a:avLst/>
          </a:prstGeom>
          <a:noFill/>
        </p:spPr>
        <p:txBody>
          <a:bodyPr wrap="square" rtlCol="0">
            <a:spAutoFit/>
          </a:bodyPr>
          <a:lstStyle/>
          <a:p>
            <a:pPr algn="ctr">
              <a:lnSpc>
                <a:spcPct val="150000"/>
              </a:lnSpc>
            </a:pPr>
            <a:r>
              <a:rPr lang="ko-KR" altLang="en-US" sz="3200" dirty="0" err="1">
                <a:latin typeface="강원교육모두 Bold" panose="02020603020101020101" pitchFamily="18" charset="-127"/>
                <a:ea typeface="강원교육모두 Bold" panose="02020603020101020101" pitchFamily="18" charset="-127"/>
              </a:rPr>
              <a:t>포케올데이</a:t>
            </a:r>
            <a:endParaRPr lang="en-US" altLang="ko-KR" sz="3200" dirty="0">
              <a:latin typeface="강원교육모두 Bold" panose="02020603020101020101" pitchFamily="18" charset="-127"/>
              <a:ea typeface="강원교육모두 Bold" panose="02020603020101020101" pitchFamily="18" charset="-127"/>
            </a:endParaRPr>
          </a:p>
        </p:txBody>
      </p:sp>
      <p:sp>
        <p:nvSpPr>
          <p:cNvPr id="18" name="TextBox 17">
            <a:extLst>
              <a:ext uri="{FF2B5EF4-FFF2-40B4-BE49-F238E27FC236}">
                <a16:creationId xmlns:a16="http://schemas.microsoft.com/office/drawing/2014/main" id="{E8DEDBFE-E816-8BB7-3F39-84D1B329447A}"/>
              </a:ext>
            </a:extLst>
          </p:cNvPr>
          <p:cNvSpPr txBox="1"/>
          <p:nvPr/>
        </p:nvSpPr>
        <p:spPr>
          <a:xfrm>
            <a:off x="3810000" y="3771900"/>
            <a:ext cx="10287000" cy="3593933"/>
          </a:xfrm>
          <a:prstGeom prst="rect">
            <a:avLst/>
          </a:prstGeom>
          <a:noFill/>
        </p:spPr>
        <p:txBody>
          <a:bodyPr wrap="squar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메인 페이지에서 브랜드사이트와 가맹사이트를 구분하여 소비자와 창업준비자가</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ko-KR" altLang="en-US" sz="2600" dirty="0">
                <a:latin typeface="강원교육모두 Light" panose="02020603020101020101" pitchFamily="18" charset="-127"/>
                <a:ea typeface="강원교육모두 Light" panose="02020603020101020101" pitchFamily="18" charset="-127"/>
              </a:rPr>
              <a:t>   찾는 페이지를 별도로 배치 </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사용자가 원하는 정보가 적재적소에 잘 배치되어 있어 편리함</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식욕을 자극하는 음식 사진과 정보가 눈에 띄어 브랜드 이용 욕구 상승</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섹션별로 정리하여 보기 쉽고 찾기 쉬운 구성</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브랜드 컬러를 적절히 사용하여 일관성 있는 사이트 구성</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218346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9EDD118D-6E5B-41A7-8669-7A62D462C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257" y="500446"/>
            <a:ext cx="1924050" cy="381000"/>
          </a:xfrm>
          <a:prstGeom prst="rect">
            <a:avLst/>
          </a:prstGeom>
        </p:spPr>
      </p:pic>
      <p:pic>
        <p:nvPicPr>
          <p:cNvPr id="6" name="그림 5">
            <a:extLst>
              <a:ext uri="{FF2B5EF4-FFF2-40B4-BE49-F238E27FC236}">
                <a16:creationId xmlns:a16="http://schemas.microsoft.com/office/drawing/2014/main" id="{F43EB61E-8823-48AA-92EA-BAA1BA673D67}"/>
              </a:ext>
            </a:extLst>
          </p:cNvPr>
          <p:cNvPicPr>
            <a:picLocks noChangeAspect="1"/>
          </p:cNvPicPr>
          <p:nvPr/>
        </p:nvPicPr>
        <p:blipFill>
          <a:blip r:embed="rId4"/>
          <a:stretch>
            <a:fillRect/>
          </a:stretch>
        </p:blipFill>
        <p:spPr>
          <a:xfrm>
            <a:off x="2414638" y="2295310"/>
            <a:ext cx="13475289" cy="7181292"/>
          </a:xfrm>
          <a:prstGeom prst="rect">
            <a:avLst/>
          </a:prstGeom>
          <a:ln>
            <a:solidFill>
              <a:srgbClr val="251A18"/>
            </a:solidFill>
          </a:ln>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11851"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벤치마킹</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486578"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경쟁업체 조사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B3A914-26EA-4B9C-E8A9-9530F0190F65}"/>
              </a:ext>
            </a:extLst>
          </p:cNvPr>
          <p:cNvSpPr txBox="1"/>
          <p:nvPr/>
        </p:nvSpPr>
        <p:spPr>
          <a:xfrm>
            <a:off x="2371569" y="1558727"/>
            <a:ext cx="5127301" cy="593111"/>
          </a:xfrm>
          <a:prstGeom prst="rect">
            <a:avLst/>
          </a:prstGeom>
          <a:noFill/>
        </p:spPr>
        <p:txBody>
          <a:bodyPr wrap="none" rtlCol="0">
            <a:spAutoFit/>
          </a:bodyPr>
          <a:lstStyle/>
          <a:p>
            <a:pPr>
              <a:lnSpc>
                <a:spcPct val="150000"/>
              </a:lnSpc>
            </a:pPr>
            <a:r>
              <a:rPr lang="ko-KR" altLang="en-US" sz="2600" dirty="0" err="1">
                <a:latin typeface="강원교육모두 Light" panose="02020603020101020101" pitchFamily="18" charset="-127"/>
                <a:ea typeface="강원교육모두 Light" panose="02020603020101020101" pitchFamily="18" charset="-127"/>
              </a:rPr>
              <a:t>서브웨이</a:t>
            </a:r>
            <a:r>
              <a:rPr lang="ko-KR" altLang="en-US" sz="2600" dirty="0">
                <a:latin typeface="강원교육모두 Light" panose="02020603020101020101" pitchFamily="18" charset="-127"/>
                <a:ea typeface="강원교육모두 Light" panose="02020603020101020101" pitchFamily="18" charset="-127"/>
              </a:rPr>
              <a:t> </a:t>
            </a:r>
            <a:r>
              <a:rPr lang="en-US" altLang="ko-KR" sz="2600" dirty="0">
                <a:latin typeface="강원교육모두 Light" panose="02020603020101020101" pitchFamily="18" charset="-127"/>
                <a:ea typeface="강원교육모두 Light" panose="02020603020101020101" pitchFamily="18" charset="-127"/>
              </a:rPr>
              <a:t>https://www.subway.co.kr/</a:t>
            </a:r>
          </a:p>
        </p:txBody>
      </p:sp>
      <p:sp>
        <p:nvSpPr>
          <p:cNvPr id="13" name="직사각형 12">
            <a:extLst>
              <a:ext uri="{FF2B5EF4-FFF2-40B4-BE49-F238E27FC236}">
                <a16:creationId xmlns:a16="http://schemas.microsoft.com/office/drawing/2014/main" id="{B0BE36ED-DAFD-4289-94CD-43F489857C9A}"/>
              </a:ext>
            </a:extLst>
          </p:cNvPr>
          <p:cNvSpPr/>
          <p:nvPr/>
        </p:nvSpPr>
        <p:spPr>
          <a:xfrm>
            <a:off x="1950055" y="1738475"/>
            <a:ext cx="14387888" cy="7519633"/>
          </a:xfrm>
          <a:prstGeom prst="rect">
            <a:avLst/>
          </a:prstGeom>
          <a:solidFill>
            <a:srgbClr val="EEECE1">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54AD2A88-53D2-4374-92F4-A9425FC43EF3}"/>
              </a:ext>
            </a:extLst>
          </p:cNvPr>
          <p:cNvSpPr txBox="1"/>
          <p:nvPr/>
        </p:nvSpPr>
        <p:spPr>
          <a:xfrm>
            <a:off x="8170269" y="2628900"/>
            <a:ext cx="1947461" cy="708720"/>
          </a:xfrm>
          <a:prstGeom prst="rect">
            <a:avLst/>
          </a:prstGeom>
          <a:noFill/>
        </p:spPr>
        <p:txBody>
          <a:bodyPr wrap="square" rtlCol="0">
            <a:spAutoFit/>
          </a:bodyPr>
          <a:lstStyle/>
          <a:p>
            <a:pPr algn="ctr">
              <a:lnSpc>
                <a:spcPct val="150000"/>
              </a:lnSpc>
            </a:pPr>
            <a:r>
              <a:rPr lang="ko-KR" altLang="en-US" sz="3200" dirty="0" err="1">
                <a:latin typeface="강원교육모두 Bold" panose="02020603020101020101" pitchFamily="18" charset="-127"/>
                <a:ea typeface="강원교육모두 Bold" panose="02020603020101020101" pitchFamily="18" charset="-127"/>
              </a:rPr>
              <a:t>서브웨이</a:t>
            </a:r>
            <a:endParaRPr lang="en-US" altLang="ko-KR" sz="3200" dirty="0">
              <a:latin typeface="강원교육모두 Bold" panose="02020603020101020101" pitchFamily="18" charset="-127"/>
              <a:ea typeface="강원교육모두 Bold" panose="02020603020101020101" pitchFamily="18" charset="-127"/>
            </a:endParaRPr>
          </a:p>
        </p:txBody>
      </p:sp>
      <p:sp>
        <p:nvSpPr>
          <p:cNvPr id="16" name="TextBox 15">
            <a:extLst>
              <a:ext uri="{FF2B5EF4-FFF2-40B4-BE49-F238E27FC236}">
                <a16:creationId xmlns:a16="http://schemas.microsoft.com/office/drawing/2014/main" id="{03A910D2-7DED-4836-9628-C5BD072F6E66}"/>
              </a:ext>
            </a:extLst>
          </p:cNvPr>
          <p:cNvSpPr txBox="1"/>
          <p:nvPr/>
        </p:nvSpPr>
        <p:spPr>
          <a:xfrm>
            <a:off x="5227982" y="3704851"/>
            <a:ext cx="7848600" cy="1793440"/>
          </a:xfrm>
          <a:prstGeom prst="rect">
            <a:avLst/>
          </a:prstGeom>
          <a:noFill/>
        </p:spPr>
        <p:txBody>
          <a:bodyPr wrap="squar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많이 찾는 페이지를 메인 페이지에 버튼으로 별도 배치</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눈에 띄는 브랜드 컬러를 통해 사이트 일관성</a:t>
            </a:r>
            <a:r>
              <a:rPr lang="en-US" altLang="ko-KR" sz="2600" dirty="0">
                <a:latin typeface="강원교육모두 Light" panose="02020603020101020101" pitchFamily="18" charset="-127"/>
                <a:ea typeface="강원교육모두 Light" panose="02020603020101020101" pitchFamily="18" charset="-127"/>
              </a:rPr>
              <a:t>,</a:t>
            </a:r>
            <a:r>
              <a:rPr lang="ko-KR" altLang="en-US" sz="2600" dirty="0">
                <a:latin typeface="강원교육모두 Light" panose="02020603020101020101" pitchFamily="18" charset="-127"/>
                <a:ea typeface="강원교육모두 Light" panose="02020603020101020101" pitchFamily="18" charset="-127"/>
              </a:rPr>
              <a:t> 정체성 확립</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제품 사진을 메인 화면에 배치해 두어 제품 정보를 빠르게 확인</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368555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6CB46009-0614-5C67-5C72-68161A09139A}"/>
              </a:ext>
            </a:extLst>
          </p:cNvPr>
          <p:cNvSpPr/>
          <p:nvPr/>
        </p:nvSpPr>
        <p:spPr>
          <a:xfrm>
            <a:off x="12372108" y="3009902"/>
            <a:ext cx="5486400" cy="6604792"/>
          </a:xfrm>
          <a:prstGeom prst="rect">
            <a:avLst/>
          </a:prstGeom>
          <a:solidFill>
            <a:srgbClr val="EEECE1">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2CD4D5EB-36E8-59DD-8F15-E86CF18BC6D2}"/>
              </a:ext>
            </a:extLst>
          </p:cNvPr>
          <p:cNvSpPr/>
          <p:nvPr/>
        </p:nvSpPr>
        <p:spPr>
          <a:xfrm>
            <a:off x="429492" y="3009902"/>
            <a:ext cx="5486400" cy="6604792"/>
          </a:xfrm>
          <a:prstGeom prst="rect">
            <a:avLst/>
          </a:prstGeom>
          <a:solidFill>
            <a:srgbClr val="EEECE1">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B854389-FE45-EAEA-27A1-1B4F6E7A22AF}"/>
              </a:ext>
            </a:extLst>
          </p:cNvPr>
          <p:cNvSpPr/>
          <p:nvPr/>
        </p:nvSpPr>
        <p:spPr>
          <a:xfrm>
            <a:off x="6400800" y="3009903"/>
            <a:ext cx="5486400" cy="6604792"/>
          </a:xfrm>
          <a:prstGeom prst="rect">
            <a:avLst/>
          </a:prstGeom>
          <a:solidFill>
            <a:srgbClr val="EEECE1">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11851"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벤치마킹</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483372"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경쟁업체 분석</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C46360-3A42-3F91-7ED9-2D9B39D03DB9}"/>
              </a:ext>
            </a:extLst>
          </p:cNvPr>
          <p:cNvSpPr txBox="1"/>
          <p:nvPr/>
        </p:nvSpPr>
        <p:spPr>
          <a:xfrm>
            <a:off x="971608" y="4668291"/>
            <a:ext cx="4482317" cy="3593933"/>
          </a:xfrm>
          <a:prstGeom prst="rect">
            <a:avLst/>
          </a:prstGeom>
          <a:noFill/>
        </p:spPr>
        <p:txBody>
          <a:bodyPr wrap="non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1. </a:t>
            </a:r>
            <a:r>
              <a:rPr lang="ko-KR" altLang="en-US" sz="2600" dirty="0">
                <a:latin typeface="강원교육모두 Light" panose="02020603020101020101" pitchFamily="18" charset="-127"/>
                <a:ea typeface="강원교육모두 Light" panose="02020603020101020101" pitchFamily="18" charset="-127"/>
              </a:rPr>
              <a:t>가맹사이트 별도 관리</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2. </a:t>
            </a:r>
            <a:r>
              <a:rPr lang="ko-KR" altLang="en-US" sz="2600" dirty="0">
                <a:latin typeface="강원교육모두 Light" panose="02020603020101020101" pitchFamily="18" charset="-127"/>
                <a:ea typeface="강원교육모두 Light" panose="02020603020101020101" pitchFamily="18" charset="-127"/>
              </a:rPr>
              <a:t>신선한 분위기를 홈페이지에 반영</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3. </a:t>
            </a:r>
            <a:r>
              <a:rPr lang="ko-KR" altLang="en-US" sz="2600" dirty="0">
                <a:latin typeface="강원교육모두 Light" panose="02020603020101020101" pitchFamily="18" charset="-127"/>
                <a:ea typeface="강원교육모두 Light" panose="02020603020101020101" pitchFamily="18" charset="-127"/>
              </a:rPr>
              <a:t>깔끔하고 간결한 사이트</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4. </a:t>
            </a:r>
            <a:r>
              <a:rPr lang="ko-KR" altLang="en-US" sz="2600" dirty="0">
                <a:latin typeface="강원교육모두 Light" panose="02020603020101020101" pitchFamily="18" charset="-127"/>
                <a:ea typeface="강원교육모두 Light" panose="02020603020101020101" pitchFamily="18" charset="-127"/>
              </a:rPr>
              <a:t>인스타그램 게시글과 링크 첨부로</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눈에 띄는 다양한 정보 제공</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6" name="그림 5" descr="텍스트, 로고, 폰트이(가) 표시된 사진&#10;&#10;자동 생성된 설명">
            <a:extLst>
              <a:ext uri="{FF2B5EF4-FFF2-40B4-BE49-F238E27FC236}">
                <a16:creationId xmlns:a16="http://schemas.microsoft.com/office/drawing/2014/main" id="{65963743-A442-CEC3-62CA-2A56A16C2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530" y="3485535"/>
            <a:ext cx="1076325" cy="972165"/>
          </a:xfrm>
          <a:prstGeom prst="rect">
            <a:avLst/>
          </a:prstGeom>
        </p:spPr>
      </p:pic>
      <p:sp>
        <p:nvSpPr>
          <p:cNvPr id="9" name="TextBox 8">
            <a:extLst>
              <a:ext uri="{FF2B5EF4-FFF2-40B4-BE49-F238E27FC236}">
                <a16:creationId xmlns:a16="http://schemas.microsoft.com/office/drawing/2014/main" id="{5693DE91-851A-7152-3037-9B0A675D54C7}"/>
              </a:ext>
            </a:extLst>
          </p:cNvPr>
          <p:cNvSpPr txBox="1"/>
          <p:nvPr/>
        </p:nvSpPr>
        <p:spPr>
          <a:xfrm>
            <a:off x="7729992" y="1943100"/>
            <a:ext cx="2828018"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벤치마킹 포인트</a:t>
            </a:r>
          </a:p>
        </p:txBody>
      </p:sp>
      <p:pic>
        <p:nvPicPr>
          <p:cNvPr id="10" name="그림 9" descr="폰트, 그래픽, 스크린샷, 그래픽 디자인이(가) 표시된 사진&#10;&#10;자동 생성된 설명">
            <a:extLst>
              <a:ext uri="{FF2B5EF4-FFF2-40B4-BE49-F238E27FC236}">
                <a16:creationId xmlns:a16="http://schemas.microsoft.com/office/drawing/2014/main" id="{5D7F45E6-2844-52A3-4F9B-68AF98F5A8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650" y="3771900"/>
            <a:ext cx="2552700" cy="476250"/>
          </a:xfrm>
          <a:prstGeom prst="rect">
            <a:avLst/>
          </a:prstGeom>
        </p:spPr>
      </p:pic>
      <p:sp>
        <p:nvSpPr>
          <p:cNvPr id="13" name="TextBox 12">
            <a:extLst>
              <a:ext uri="{FF2B5EF4-FFF2-40B4-BE49-F238E27FC236}">
                <a16:creationId xmlns:a16="http://schemas.microsoft.com/office/drawing/2014/main" id="{8A74FFD8-EB4F-C03E-995E-0EAC42E1F620}"/>
              </a:ext>
            </a:extLst>
          </p:cNvPr>
          <p:cNvSpPr txBox="1"/>
          <p:nvPr/>
        </p:nvSpPr>
        <p:spPr>
          <a:xfrm>
            <a:off x="6597926" y="4664765"/>
            <a:ext cx="5105400" cy="3593933"/>
          </a:xfrm>
          <a:prstGeom prst="rect">
            <a:avLst/>
          </a:prstGeom>
          <a:noFill/>
        </p:spPr>
        <p:txBody>
          <a:bodyPr wrap="squar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1. </a:t>
            </a:r>
            <a:r>
              <a:rPr lang="ko-KR" altLang="en-US" sz="2600" dirty="0">
                <a:latin typeface="강원교육모두 Light" panose="02020603020101020101" pitchFamily="18" charset="-127"/>
                <a:ea typeface="강원교육모두 Light" panose="02020603020101020101" pitchFamily="18" charset="-127"/>
              </a:rPr>
              <a:t>소비자와 창업준비자가</a:t>
            </a: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찾는 페이지를 </a:t>
            </a:r>
            <a:r>
              <a:rPr lang="en-US" altLang="ko-KR" sz="2600" dirty="0">
                <a:latin typeface="강원교육모두 Light" panose="02020603020101020101" pitchFamily="18" charset="-127"/>
                <a:ea typeface="강원교육모두 Light" panose="02020603020101020101" pitchFamily="18" charset="-127"/>
              </a:rPr>
              <a:t> </a:t>
            </a:r>
          </a:p>
          <a:p>
            <a:pPr>
              <a:lnSpc>
                <a:spcPct val="150000"/>
              </a:lnSpc>
            </a:pPr>
            <a:r>
              <a:rPr lang="ko-KR" altLang="en-US" sz="2600" dirty="0">
                <a:latin typeface="강원교육모두 Light" panose="02020603020101020101" pitchFamily="18" charset="-127"/>
                <a:ea typeface="강원교육모두 Light" panose="02020603020101020101" pitchFamily="18" charset="-127"/>
              </a:rPr>
              <a:t>   별도로 배치 </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2. </a:t>
            </a:r>
            <a:r>
              <a:rPr lang="ko-KR" altLang="en-US" sz="2600" dirty="0">
                <a:latin typeface="강원교육모두 Light" panose="02020603020101020101" pitchFamily="18" charset="-127"/>
                <a:ea typeface="강원교육모두 Light" panose="02020603020101020101" pitchFamily="18" charset="-127"/>
              </a:rPr>
              <a:t>적재적소에 배치된 정보</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3. </a:t>
            </a:r>
            <a:r>
              <a:rPr lang="ko-KR" altLang="en-US" sz="2600" dirty="0">
                <a:latin typeface="강원교육모두 Light" panose="02020603020101020101" pitchFamily="18" charset="-127"/>
                <a:ea typeface="강원교육모두 Light" panose="02020603020101020101" pitchFamily="18" charset="-127"/>
              </a:rPr>
              <a:t>식욕을 자극하는 메인 이미지로</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브랜드 이용 욕구 상승</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4. </a:t>
            </a:r>
            <a:r>
              <a:rPr lang="ko-KR" altLang="en-US" sz="2600" dirty="0">
                <a:latin typeface="강원교육모두 Light" panose="02020603020101020101" pitchFamily="18" charset="-127"/>
                <a:ea typeface="강원교육모두 Light" panose="02020603020101020101" pitchFamily="18" charset="-127"/>
              </a:rPr>
              <a:t>브랜드 컬러로 일관성 있는 사이트 구성</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4" name="TextBox 13">
            <a:extLst>
              <a:ext uri="{FF2B5EF4-FFF2-40B4-BE49-F238E27FC236}">
                <a16:creationId xmlns:a16="http://schemas.microsoft.com/office/drawing/2014/main" id="{9C8AC5F1-CAEC-32C1-B612-94B607C02530}"/>
              </a:ext>
            </a:extLst>
          </p:cNvPr>
          <p:cNvSpPr txBox="1"/>
          <p:nvPr/>
        </p:nvSpPr>
        <p:spPr>
          <a:xfrm>
            <a:off x="12629697" y="4664765"/>
            <a:ext cx="4971222" cy="3593933"/>
          </a:xfrm>
          <a:prstGeom prst="rect">
            <a:avLst/>
          </a:prstGeom>
          <a:noFill/>
        </p:spPr>
        <p:txBody>
          <a:bodyPr wrap="squar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1. </a:t>
            </a:r>
            <a:r>
              <a:rPr lang="ko-KR" altLang="en-US" sz="2600" dirty="0">
                <a:latin typeface="강원교육모두 Light" panose="02020603020101020101" pitchFamily="18" charset="-127"/>
                <a:ea typeface="강원교육모두 Light" panose="02020603020101020101" pitchFamily="18" charset="-127"/>
              </a:rPr>
              <a:t>많이 찾는 페이지를 메인 페이지에   </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    </a:t>
            </a:r>
            <a:r>
              <a:rPr lang="ko-KR" altLang="en-US" sz="2600" dirty="0">
                <a:latin typeface="강원교육모두 Light" panose="02020603020101020101" pitchFamily="18" charset="-127"/>
                <a:ea typeface="강원교육모두 Light" panose="02020603020101020101" pitchFamily="18" charset="-127"/>
              </a:rPr>
              <a:t>버튼으로 별도 배치</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2. </a:t>
            </a:r>
            <a:r>
              <a:rPr lang="ko-KR" altLang="en-US" sz="2600" dirty="0">
                <a:latin typeface="강원교육모두 Light" panose="02020603020101020101" pitchFamily="18" charset="-127"/>
                <a:ea typeface="강원교육모두 Light" panose="02020603020101020101" pitchFamily="18" charset="-127"/>
              </a:rPr>
              <a:t>눈에 띄는 브랜드 컬러를 통해 사이트</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ko-KR" altLang="en-US" sz="2600" dirty="0">
                <a:latin typeface="강원교육모두 Light" panose="02020603020101020101" pitchFamily="18" charset="-127"/>
                <a:ea typeface="강원교육모두 Light" panose="02020603020101020101" pitchFamily="18" charset="-127"/>
              </a:rPr>
              <a:t>    일관성</a:t>
            </a:r>
            <a:r>
              <a:rPr lang="en-US" altLang="ko-KR" sz="2600" dirty="0">
                <a:latin typeface="강원교육모두 Light" panose="02020603020101020101" pitchFamily="18" charset="-127"/>
                <a:ea typeface="강원교육모두 Light" panose="02020603020101020101" pitchFamily="18" charset="-127"/>
              </a:rPr>
              <a:t>,</a:t>
            </a:r>
            <a:r>
              <a:rPr lang="ko-KR" altLang="en-US" sz="2600" dirty="0">
                <a:latin typeface="강원교육모두 Light" panose="02020603020101020101" pitchFamily="18" charset="-127"/>
                <a:ea typeface="강원교육모두 Light" panose="02020603020101020101" pitchFamily="18" charset="-127"/>
              </a:rPr>
              <a:t> 정체성 확립</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latin typeface="강원교육모두 Light" panose="02020603020101020101" pitchFamily="18" charset="-127"/>
                <a:ea typeface="강원교육모두 Light" panose="02020603020101020101" pitchFamily="18" charset="-127"/>
              </a:rPr>
              <a:t>3. </a:t>
            </a:r>
            <a:r>
              <a:rPr lang="ko-KR" altLang="en-US" sz="2600" dirty="0">
                <a:latin typeface="강원교육모두 Light" panose="02020603020101020101" pitchFamily="18" charset="-127"/>
                <a:ea typeface="강원교육모두 Light" panose="02020603020101020101" pitchFamily="18" charset="-127"/>
              </a:rPr>
              <a:t>제품 사진을 메인 화면에 배치해 두어</a:t>
            </a:r>
            <a:endParaRPr lang="en-US" altLang="ko-KR" sz="2600" dirty="0">
              <a:latin typeface="강원교육모두 Light" panose="02020603020101020101" pitchFamily="18" charset="-127"/>
              <a:ea typeface="강원교육모두 Light" panose="02020603020101020101" pitchFamily="18" charset="-127"/>
            </a:endParaRPr>
          </a:p>
          <a:p>
            <a:pPr>
              <a:lnSpc>
                <a:spcPct val="150000"/>
              </a:lnSpc>
            </a:pPr>
            <a:r>
              <a:rPr lang="ko-KR" altLang="en-US" sz="2600" dirty="0">
                <a:latin typeface="강원교육모두 Light" panose="02020603020101020101" pitchFamily="18" charset="-127"/>
                <a:ea typeface="강원교육모두 Light" panose="02020603020101020101" pitchFamily="18" charset="-127"/>
              </a:rPr>
              <a:t>    제품 정보를 빠르게 확인</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18" name="그림 17">
            <a:extLst>
              <a:ext uri="{FF2B5EF4-FFF2-40B4-BE49-F238E27FC236}">
                <a16:creationId xmlns:a16="http://schemas.microsoft.com/office/drawing/2014/main" id="{DAA886EC-D72B-434C-A1FD-A6FE97246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53283" y="3867150"/>
            <a:ext cx="1924050" cy="381000"/>
          </a:xfrm>
          <a:prstGeom prst="rect">
            <a:avLst/>
          </a:prstGeom>
        </p:spPr>
      </p:pic>
    </p:spTree>
    <p:extLst>
      <p:ext uri="{BB962C8B-B14F-4D97-AF65-F5344CB8AC3E}">
        <p14:creationId xmlns:p14="http://schemas.microsoft.com/office/powerpoint/2010/main" val="3461931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069F"/>
        </a:solidFill>
        <a:effectLst/>
      </p:bgPr>
    </p:bg>
    <p:spTree>
      <p:nvGrpSpPr>
        <p:cNvPr id="1" name=""/>
        <p:cNvGrpSpPr/>
        <p:nvPr/>
      </p:nvGrpSpPr>
      <p:grpSpPr>
        <a:xfrm>
          <a:off x="0" y="0"/>
          <a:ext cx="0" cy="0"/>
          <a:chOff x="0" y="0"/>
          <a:chExt cx="0" cy="0"/>
        </a:xfrm>
      </p:grpSpPr>
      <p:pic>
        <p:nvPicPr>
          <p:cNvPr id="5" name="그림 4" descr="폰트, 그래픽, 타이포그래피, 로고이(가) 표시된 사진&#10;&#10;자동 생성된 설명">
            <a:extLst>
              <a:ext uri="{FF2B5EF4-FFF2-40B4-BE49-F238E27FC236}">
                <a16:creationId xmlns:a16="http://schemas.microsoft.com/office/drawing/2014/main" id="{A746A364-8576-F0C1-85F0-C96C5AC42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240" y="2171405"/>
            <a:ext cx="4039520" cy="1295695"/>
          </a:xfrm>
          <a:prstGeom prst="rect">
            <a:avLst/>
          </a:prstGeom>
        </p:spPr>
      </p:pic>
      <p:sp>
        <p:nvSpPr>
          <p:cNvPr id="6" name="AutoShape 4">
            <a:extLst>
              <a:ext uri="{FF2B5EF4-FFF2-40B4-BE49-F238E27FC236}">
                <a16:creationId xmlns:a16="http://schemas.microsoft.com/office/drawing/2014/main" id="{7D4136D3-3584-53DB-A3DC-91DD1E9467D4}"/>
              </a:ext>
            </a:extLst>
          </p:cNvPr>
          <p:cNvSpPr/>
          <p:nvPr/>
        </p:nvSpPr>
        <p:spPr>
          <a:xfrm flipV="1">
            <a:off x="8415003" y="1924735"/>
            <a:ext cx="1457994" cy="0"/>
          </a:xfrm>
          <a:prstGeom prst="line">
            <a:avLst/>
          </a:prstGeom>
          <a:ln w="95250" cap="flat">
            <a:solidFill>
              <a:srgbClr val="FFF8F0"/>
            </a:solidFill>
            <a:prstDash val="solid"/>
            <a:headEnd type="none" w="sm" len="sm"/>
            <a:tailEnd type="none" w="sm" len="sm"/>
          </a:ln>
        </p:spPr>
        <p:txBody>
          <a:bodyPr/>
          <a:lstStyle/>
          <a:p>
            <a:endParaRPr lang="ko-KR" altLang="en-US" dirty="0">
              <a:highlight>
                <a:srgbClr val="FFF8F0"/>
              </a:highlight>
              <a:latin typeface="맑은 고딕" panose="020B0503020000020004" pitchFamily="50" charset="-127"/>
              <a:ea typeface="맑은 고딕" panose="020B0503020000020004" pitchFamily="50" charset="-127"/>
            </a:endParaRPr>
          </a:p>
        </p:txBody>
      </p:sp>
      <p:sp>
        <p:nvSpPr>
          <p:cNvPr id="7" name="TextBox 2">
            <a:extLst>
              <a:ext uri="{FF2B5EF4-FFF2-40B4-BE49-F238E27FC236}">
                <a16:creationId xmlns:a16="http://schemas.microsoft.com/office/drawing/2014/main" id="{67AF6E03-7107-9A18-EDC3-15D82021492C}"/>
              </a:ext>
            </a:extLst>
          </p:cNvPr>
          <p:cNvSpPr txBox="1"/>
          <p:nvPr/>
        </p:nvSpPr>
        <p:spPr>
          <a:xfrm>
            <a:off x="7540661" y="4356261"/>
            <a:ext cx="3206677" cy="992451"/>
          </a:xfrm>
          <a:prstGeom prst="rect">
            <a:avLst/>
          </a:prstGeom>
          <a:noFill/>
        </p:spPr>
        <p:txBody>
          <a:bodyPr wrap="square" lIns="0" tIns="0" rIns="0" bIns="0" rtlCol="0" anchor="t">
            <a:spAutoFit/>
          </a:bodyPr>
          <a:lstStyle/>
          <a:p>
            <a:pPr algn="ctr">
              <a:lnSpc>
                <a:spcPts val="8539"/>
              </a:lnSpc>
            </a:pPr>
            <a:r>
              <a:rPr lang="ko-KR" altLang="en-US" sz="6099" spc="213" dirty="0">
                <a:solidFill>
                  <a:srgbClr val="FFF8F0"/>
                </a:solidFill>
                <a:latin typeface="강원교육모두 Bold" panose="02020603020101020101" pitchFamily="18" charset="-127"/>
                <a:ea typeface="강원교육모두 Bold" panose="02020603020101020101" pitchFamily="18" charset="-127"/>
              </a:rPr>
              <a:t>개선방향</a:t>
            </a:r>
            <a:endParaRPr lang="en-US" sz="6099" spc="213" dirty="0">
              <a:solidFill>
                <a:srgbClr val="FFF8F0"/>
              </a:solidFill>
              <a:latin typeface="Gotham Bold"/>
            </a:endParaRPr>
          </a:p>
        </p:txBody>
      </p:sp>
      <p:sp>
        <p:nvSpPr>
          <p:cNvPr id="10" name="TextBox 2">
            <a:extLst>
              <a:ext uri="{FF2B5EF4-FFF2-40B4-BE49-F238E27FC236}">
                <a16:creationId xmlns:a16="http://schemas.microsoft.com/office/drawing/2014/main" id="{1FECE9A8-F3D6-F31C-B4D9-BBB476B3BC30}"/>
              </a:ext>
            </a:extLst>
          </p:cNvPr>
          <p:cNvSpPr txBox="1"/>
          <p:nvPr/>
        </p:nvSpPr>
        <p:spPr>
          <a:xfrm>
            <a:off x="7467600" y="5633392"/>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방향성</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1" name="TextBox 2">
            <a:extLst>
              <a:ext uri="{FF2B5EF4-FFF2-40B4-BE49-F238E27FC236}">
                <a16:creationId xmlns:a16="http://schemas.microsoft.com/office/drawing/2014/main" id="{A421C7B7-BDBC-A689-2927-F7E5F0F0C9CC}"/>
              </a:ext>
            </a:extLst>
          </p:cNvPr>
          <p:cNvSpPr txBox="1"/>
          <p:nvPr/>
        </p:nvSpPr>
        <p:spPr>
          <a:xfrm>
            <a:off x="7467600" y="7049853"/>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컨셉</a:t>
            </a:r>
            <a:r>
              <a:rPr lang="en-US" altLang="ko-KR" sz="4000" spc="213" dirty="0">
                <a:solidFill>
                  <a:srgbClr val="FFF8F0"/>
                </a:solidFill>
                <a:latin typeface="강원교육모두 Bold" panose="02020603020101020101" pitchFamily="18" charset="-127"/>
                <a:ea typeface="강원교육모두 Bold" panose="02020603020101020101" pitchFamily="18" charset="-127"/>
              </a:rPr>
              <a:t>/</a:t>
            </a:r>
            <a:r>
              <a:rPr lang="ko-KR" altLang="en-US" sz="4000" spc="213" dirty="0">
                <a:solidFill>
                  <a:srgbClr val="FFF8F0"/>
                </a:solidFill>
                <a:latin typeface="강원교육모두 Bold" panose="02020603020101020101" pitchFamily="18" charset="-127"/>
                <a:ea typeface="강원교육모두 Bold" panose="02020603020101020101" pitchFamily="18" charset="-127"/>
              </a:rPr>
              <a:t>디자인</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2" name="TextBox 2">
            <a:extLst>
              <a:ext uri="{FF2B5EF4-FFF2-40B4-BE49-F238E27FC236}">
                <a16:creationId xmlns:a16="http://schemas.microsoft.com/office/drawing/2014/main" id="{D5DAC3E8-85C6-99C1-8661-E335552CBDBC}"/>
              </a:ext>
            </a:extLst>
          </p:cNvPr>
          <p:cNvSpPr txBox="1"/>
          <p:nvPr/>
        </p:nvSpPr>
        <p:spPr>
          <a:xfrm>
            <a:off x="7467600" y="7770100"/>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와이어프레임</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3" name="TextBox 2">
            <a:extLst>
              <a:ext uri="{FF2B5EF4-FFF2-40B4-BE49-F238E27FC236}">
                <a16:creationId xmlns:a16="http://schemas.microsoft.com/office/drawing/2014/main" id="{59708C5E-9188-4E12-7993-674C9581323A}"/>
              </a:ext>
            </a:extLst>
          </p:cNvPr>
          <p:cNvSpPr txBox="1"/>
          <p:nvPr/>
        </p:nvSpPr>
        <p:spPr>
          <a:xfrm>
            <a:off x="7467600" y="8490347"/>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스토리보드</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4" name="TextBox 2">
            <a:extLst>
              <a:ext uri="{FF2B5EF4-FFF2-40B4-BE49-F238E27FC236}">
                <a16:creationId xmlns:a16="http://schemas.microsoft.com/office/drawing/2014/main" id="{CDE88227-0E57-5863-0035-CE6E2D89C39E}"/>
              </a:ext>
            </a:extLst>
          </p:cNvPr>
          <p:cNvSpPr txBox="1"/>
          <p:nvPr/>
        </p:nvSpPr>
        <p:spPr>
          <a:xfrm>
            <a:off x="7467600" y="6324163"/>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정보구조설계</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Tree>
    <p:extLst>
      <p:ext uri="{BB962C8B-B14F-4D97-AF65-F5344CB8AC3E}">
        <p14:creationId xmlns:p14="http://schemas.microsoft.com/office/powerpoint/2010/main" val="179313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946640" cy="923330"/>
          </a:xfrm>
          <a:prstGeom prst="rect">
            <a:avLst/>
          </a:prstGeom>
          <a:noFill/>
        </p:spPr>
        <p:txBody>
          <a:bodyPr wrap="none" rtlCol="0">
            <a:spAutoFit/>
          </a:bodyPr>
          <a:lstStyle/>
          <a:p>
            <a:r>
              <a:rPr lang="ko-KR" altLang="en-US" sz="5400" dirty="0" err="1">
                <a:solidFill>
                  <a:srgbClr val="251A18"/>
                </a:solidFill>
                <a:latin typeface="강원교육모두 Bold" panose="02020603020101020101" pitchFamily="18" charset="-127"/>
                <a:ea typeface="강원교육모두 Bold" panose="02020603020101020101" pitchFamily="18" charset="-127"/>
              </a:rPr>
              <a:t>슬로우캘리</a:t>
            </a:r>
            <a:endParaRPr lang="ko-KR" altLang="en-US" sz="5400" dirty="0">
              <a:solidFill>
                <a:srgbClr val="251A18"/>
              </a:solidFill>
              <a:latin typeface="강원교육모두 Bold" panose="02020603020101020101" pitchFamily="18" charset="-127"/>
              <a:ea typeface="강원교육모두 Bold" panose="02020603020101020101" pitchFamily="18" charset="-127"/>
            </a:endParaRPr>
          </a:p>
        </p:txBody>
      </p:sp>
      <p:sp>
        <p:nvSpPr>
          <p:cNvPr id="3" name="TextBox 2">
            <a:extLst>
              <a:ext uri="{FF2B5EF4-FFF2-40B4-BE49-F238E27FC236}">
                <a16:creationId xmlns:a16="http://schemas.microsoft.com/office/drawing/2014/main" id="{C5E66D6A-CCB8-DE40-9EFF-3E547FCB6AD0}"/>
              </a:ext>
            </a:extLst>
          </p:cNvPr>
          <p:cNvSpPr txBox="1"/>
          <p:nvPr/>
        </p:nvSpPr>
        <p:spPr>
          <a:xfrm>
            <a:off x="3505200" y="467499"/>
            <a:ext cx="3312125"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About  </a:t>
            </a:r>
            <a:r>
              <a:rPr lang="ko-KR" altLang="en-US" sz="3600" dirty="0" err="1">
                <a:latin typeface="강원교육모두 Light" panose="02020603020101020101" pitchFamily="18" charset="-127"/>
                <a:ea typeface="강원교육모두 Light" panose="02020603020101020101" pitchFamily="18" charset="-127"/>
              </a:rPr>
              <a:t>슬로우캘리</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014A53C-F183-A086-30C8-1BDBF712F565}"/>
              </a:ext>
            </a:extLst>
          </p:cNvPr>
          <p:cNvSpPr txBox="1"/>
          <p:nvPr/>
        </p:nvSpPr>
        <p:spPr>
          <a:xfrm>
            <a:off x="11712141" y="2430655"/>
            <a:ext cx="2026517" cy="646331"/>
          </a:xfrm>
          <a:prstGeom prst="rect">
            <a:avLst/>
          </a:prstGeom>
          <a:noFill/>
        </p:spPr>
        <p:txBody>
          <a:bodyPr wrap="none" rtlCol="0">
            <a:spAutoFit/>
          </a:bodyPr>
          <a:lstStyle/>
          <a:p>
            <a:r>
              <a:rPr lang="ko-KR" altLang="en-US" sz="3600" dirty="0" err="1">
                <a:solidFill>
                  <a:srgbClr val="251A18"/>
                </a:solidFill>
                <a:latin typeface="강원교육모두 Bold" panose="02020603020101020101" pitchFamily="18" charset="-127"/>
                <a:ea typeface="강원교육모두 Bold" panose="02020603020101020101" pitchFamily="18" charset="-127"/>
              </a:rPr>
              <a:t>슬로우캘리</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8" name="TextBox 7">
            <a:extLst>
              <a:ext uri="{FF2B5EF4-FFF2-40B4-BE49-F238E27FC236}">
                <a16:creationId xmlns:a16="http://schemas.microsoft.com/office/drawing/2014/main" id="{F2BB912C-4235-F38A-796A-7B81D879D057}"/>
              </a:ext>
            </a:extLst>
          </p:cNvPr>
          <p:cNvSpPr txBox="1"/>
          <p:nvPr/>
        </p:nvSpPr>
        <p:spPr>
          <a:xfrm>
            <a:off x="11712141" y="3390900"/>
            <a:ext cx="5498621" cy="2993768"/>
          </a:xfrm>
          <a:prstGeom prst="rect">
            <a:avLst/>
          </a:prstGeom>
          <a:noFill/>
        </p:spPr>
        <p:txBody>
          <a:bodyPr wrap="none" rtlCol="0">
            <a:spAutoFit/>
          </a:bodyPr>
          <a:lstStyle/>
          <a:p>
            <a:pPr>
              <a:lnSpc>
                <a:spcPct val="150000"/>
              </a:lnSpc>
            </a:pPr>
            <a:r>
              <a:rPr lang="ko-KR" altLang="en-US" sz="2600" i="0" dirty="0">
                <a:solidFill>
                  <a:srgbClr val="1E1E1E"/>
                </a:solidFill>
                <a:effectLst/>
                <a:latin typeface="강원교육모두 Light" panose="02020603020101020101" pitchFamily="18" charset="-127"/>
                <a:ea typeface="강원교육모두 Light" panose="02020603020101020101" pitchFamily="18" charset="-127"/>
              </a:rPr>
              <a:t>국내 최초 포케 전문점</a:t>
            </a:r>
            <a:endParaRPr lang="en-US" altLang="ko-KR" sz="2600" i="0" dirty="0">
              <a:solidFill>
                <a:srgbClr val="1E1E1E"/>
              </a:solidFill>
              <a:effectLst/>
              <a:latin typeface="강원교육모두 Light" panose="02020603020101020101" pitchFamily="18" charset="-127"/>
              <a:ea typeface="강원교육모두 Light" panose="02020603020101020101" pitchFamily="18" charset="-127"/>
            </a:endParaRPr>
          </a:p>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주식회사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더슬로우컴퍼니</a:t>
            </a:r>
            <a:endParaRPr lang="en-US" altLang="ko-KR" sz="2600" dirty="0">
              <a:solidFill>
                <a:srgbClr val="1E1E1E"/>
              </a:solidFill>
              <a:latin typeface="강원교육모두 Light" panose="02020603020101020101" pitchFamily="18" charset="-127"/>
              <a:ea typeface="강원교육모두 Light" panose="02020603020101020101" pitchFamily="18" charset="-127"/>
            </a:endParaRPr>
          </a:p>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대표</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전현제</a:t>
            </a:r>
            <a:endParaRPr lang="en-US" altLang="ko-KR" sz="2600" dirty="0">
              <a:solidFill>
                <a:srgbClr val="1E1E1E"/>
              </a:solidFill>
              <a:latin typeface="강원교육모두 Light" panose="02020603020101020101" pitchFamily="18" charset="-127"/>
              <a:ea typeface="강원교육모두 Light" panose="02020603020101020101" pitchFamily="18" charset="-127"/>
            </a:endParaRPr>
          </a:p>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주소</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ko-KR" altLang="en-US" sz="2600" dirty="0">
                <a:solidFill>
                  <a:srgbClr val="1E1E1E"/>
                </a:solidFill>
                <a:latin typeface="강원교육모두 Light" panose="02020603020101020101" pitchFamily="18" charset="-127"/>
                <a:ea typeface="강원교육모두 Light" panose="02020603020101020101" pitchFamily="18" charset="-127"/>
              </a:rPr>
              <a:t> 서울시 마포구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월드컵북로</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en-US" altLang="ko-KR" sz="2600" dirty="0">
                <a:solidFill>
                  <a:srgbClr val="1E1E1E"/>
                </a:solidFill>
                <a:latin typeface="강원교육모두 Light" panose="02020603020101020101" pitchFamily="18" charset="-127"/>
                <a:ea typeface="강원교육모두 Light" panose="02020603020101020101" pitchFamily="18" charset="-127"/>
              </a:rPr>
              <a:t>6</a:t>
            </a:r>
            <a:r>
              <a:rPr lang="ko-KR" altLang="en-US" sz="2600" dirty="0">
                <a:solidFill>
                  <a:srgbClr val="1E1E1E"/>
                </a:solidFill>
                <a:latin typeface="강원교육모두 Light" panose="02020603020101020101" pitchFamily="18" charset="-127"/>
                <a:ea typeface="강원교육모두 Light" panose="02020603020101020101" pitchFamily="18" charset="-127"/>
              </a:rPr>
              <a:t>길 </a:t>
            </a:r>
            <a:r>
              <a:rPr lang="en-US" altLang="ko-KR" sz="2600" dirty="0">
                <a:solidFill>
                  <a:srgbClr val="1E1E1E"/>
                </a:solidFill>
                <a:latin typeface="강원교육모두 Light" panose="02020603020101020101" pitchFamily="18" charset="-127"/>
                <a:ea typeface="강원교육모두 Light" panose="02020603020101020101" pitchFamily="18" charset="-127"/>
              </a:rPr>
              <a:t>92, 5</a:t>
            </a:r>
            <a:r>
              <a:rPr lang="ko-KR" altLang="en-US" sz="2600" dirty="0">
                <a:solidFill>
                  <a:srgbClr val="1E1E1E"/>
                </a:solidFill>
                <a:latin typeface="강원교육모두 Light" panose="02020603020101020101" pitchFamily="18" charset="-127"/>
                <a:ea typeface="강원교육모두 Light" panose="02020603020101020101" pitchFamily="18" charset="-127"/>
              </a:rPr>
              <a:t>층</a:t>
            </a:r>
            <a:endParaRPr lang="en-US" altLang="ko-KR" sz="2600" dirty="0">
              <a:solidFill>
                <a:srgbClr val="1E1E1E"/>
              </a:solidFill>
              <a:latin typeface="강원교육모두 Light" panose="02020603020101020101" pitchFamily="18" charset="-127"/>
              <a:ea typeface="강원교육모두 Light" panose="02020603020101020101" pitchFamily="18" charset="-127"/>
            </a:endParaRPr>
          </a:p>
          <a:p>
            <a:pPr>
              <a:lnSpc>
                <a:spcPct val="150000"/>
              </a:lnSpc>
            </a:pPr>
            <a:r>
              <a:rPr lang="ko-KR" altLang="en-US" sz="2600" dirty="0">
                <a:effectLst/>
                <a:latin typeface="강원교육모두 Light" panose="02020603020101020101" pitchFamily="18" charset="-127"/>
                <a:ea typeface="강원교육모두 Light" panose="02020603020101020101" pitchFamily="18" charset="-127"/>
              </a:rPr>
              <a:t>이메일</a:t>
            </a:r>
            <a:r>
              <a:rPr lang="en-US" altLang="ko-KR" sz="2600" dirty="0">
                <a:effectLst/>
                <a:latin typeface="강원교육모두 Light" panose="02020603020101020101" pitchFamily="18" charset="-127"/>
                <a:ea typeface="강원교육모두 Light" panose="02020603020101020101" pitchFamily="18" charset="-127"/>
              </a:rPr>
              <a:t>: slow@slowcompany.co.kr</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13" name="그림 12" descr="텍스트, 건물, 야외, 숍이(가) 표시된 사진&#10;&#10;자동 생성된 설명">
            <a:extLst>
              <a:ext uri="{FF2B5EF4-FFF2-40B4-BE49-F238E27FC236}">
                <a16:creationId xmlns:a16="http://schemas.microsoft.com/office/drawing/2014/main" id="{0F6E14CA-64BC-537C-9D36-030BE05F8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450319"/>
            <a:ext cx="10004662" cy="5627622"/>
          </a:xfrm>
          <a:prstGeom prst="rect">
            <a:avLst/>
          </a:prstGeom>
        </p:spPr>
      </p:pic>
    </p:spTree>
    <p:extLst>
      <p:ext uri="{BB962C8B-B14F-4D97-AF65-F5344CB8AC3E}">
        <p14:creationId xmlns:p14="http://schemas.microsoft.com/office/powerpoint/2010/main" val="491326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타원 47">
            <a:extLst>
              <a:ext uri="{FF2B5EF4-FFF2-40B4-BE49-F238E27FC236}">
                <a16:creationId xmlns:a16="http://schemas.microsoft.com/office/drawing/2014/main" id="{EF581F88-13F5-F1DD-A23A-2EF7EE69C0A1}"/>
              </a:ext>
            </a:extLst>
          </p:cNvPr>
          <p:cNvSpPr/>
          <p:nvPr/>
        </p:nvSpPr>
        <p:spPr>
          <a:xfrm>
            <a:off x="8316762" y="2201028"/>
            <a:ext cx="1654474" cy="1654474"/>
          </a:xfrm>
          <a:prstGeom prst="ellipse">
            <a:avLst/>
          </a:prstGeom>
          <a:solidFill>
            <a:schemeClr val="bg1"/>
          </a:solidFill>
          <a:ln>
            <a:solidFill>
              <a:srgbClr val="4F3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8000"/>
              </a:lnSpc>
            </a:pPr>
            <a:r>
              <a:rPr lang="en-US" altLang="ko-KR" sz="6600" dirty="0">
                <a:solidFill>
                  <a:srgbClr val="251A18"/>
                </a:solidFill>
                <a:latin typeface="강원교육모두 Bold" panose="02020603020101020101" pitchFamily="18" charset="-127"/>
                <a:ea typeface="강원교육모두 Bold" panose="02020603020101020101" pitchFamily="18" charset="-127"/>
              </a:rPr>
              <a:t>+</a:t>
            </a:r>
            <a:endParaRPr lang="ko-KR" altLang="en-US" sz="6600" dirty="0">
              <a:solidFill>
                <a:srgbClr val="251A18"/>
              </a:solidFill>
              <a:latin typeface="강원교육모두 Bold" panose="02020603020101020101" pitchFamily="18" charset="-127"/>
              <a:ea typeface="강원교육모두 Bold" panose="02020603020101020101" pitchFamily="18" charset="-127"/>
            </a:endParaRPr>
          </a:p>
        </p:txBody>
      </p:sp>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1263487"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방향성</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2936845" y="2577548"/>
            <a:ext cx="3339376" cy="646331"/>
          </a:xfrm>
          <a:prstGeom prst="rect">
            <a:avLst/>
          </a:prstGeom>
          <a:noFill/>
        </p:spPr>
        <p:txBody>
          <a:bodyPr wrap="none" rtlCol="0">
            <a:spAutoFit/>
          </a:bodyPr>
          <a:lstStyle/>
          <a:p>
            <a:pPr algn="ctr"/>
            <a:r>
              <a:rPr lang="ko-KR" altLang="en-US" sz="3600" dirty="0" err="1">
                <a:solidFill>
                  <a:srgbClr val="251A18"/>
                </a:solidFill>
                <a:latin typeface="강원교육모두 Bold" panose="02020603020101020101" pitchFamily="18" charset="-127"/>
                <a:ea typeface="강원교육모두 Bold" panose="02020603020101020101" pitchFamily="18" charset="-127"/>
              </a:rPr>
              <a:t>슬로우캘리의</a:t>
            </a:r>
            <a:r>
              <a:rPr lang="ko-KR" altLang="en-US" sz="3600" dirty="0">
                <a:solidFill>
                  <a:srgbClr val="251A18"/>
                </a:solidFill>
                <a:latin typeface="강원교육모두 Bold" panose="02020603020101020101" pitchFamily="18" charset="-127"/>
                <a:ea typeface="강원교육모두 Bold" panose="02020603020101020101" pitchFamily="18" charset="-127"/>
              </a:rPr>
              <a:t> 특징 </a:t>
            </a:r>
          </a:p>
        </p:txBody>
      </p:sp>
      <p:sp>
        <p:nvSpPr>
          <p:cNvPr id="8" name="TextBox 7">
            <a:extLst>
              <a:ext uri="{FF2B5EF4-FFF2-40B4-BE49-F238E27FC236}">
                <a16:creationId xmlns:a16="http://schemas.microsoft.com/office/drawing/2014/main" id="{D9426A71-6749-F5F6-309A-BF4A93BF1152}"/>
              </a:ext>
            </a:extLst>
          </p:cNvPr>
          <p:cNvSpPr txBox="1"/>
          <p:nvPr/>
        </p:nvSpPr>
        <p:spPr>
          <a:xfrm>
            <a:off x="12018404" y="2577548"/>
            <a:ext cx="2828018"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벤치마킹 포인트</a:t>
            </a:r>
          </a:p>
        </p:txBody>
      </p:sp>
      <p:sp>
        <p:nvSpPr>
          <p:cNvPr id="22" name="사각형: 둥근 모서리 21">
            <a:extLst>
              <a:ext uri="{FF2B5EF4-FFF2-40B4-BE49-F238E27FC236}">
                <a16:creationId xmlns:a16="http://schemas.microsoft.com/office/drawing/2014/main" id="{A52776A0-4355-CC33-D52C-9787D81BA943}"/>
              </a:ext>
            </a:extLst>
          </p:cNvPr>
          <p:cNvSpPr/>
          <p:nvPr/>
        </p:nvSpPr>
        <p:spPr>
          <a:xfrm>
            <a:off x="1447800" y="4036657"/>
            <a:ext cx="1276422"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파랑</a:t>
            </a:r>
          </a:p>
        </p:txBody>
      </p:sp>
      <p:sp>
        <p:nvSpPr>
          <p:cNvPr id="23" name="사각형: 둥근 모서리 22">
            <a:extLst>
              <a:ext uri="{FF2B5EF4-FFF2-40B4-BE49-F238E27FC236}">
                <a16:creationId xmlns:a16="http://schemas.microsoft.com/office/drawing/2014/main" id="{C9995C27-7FA8-7A5C-0B20-8F87ACE93492}"/>
              </a:ext>
            </a:extLst>
          </p:cNvPr>
          <p:cNvSpPr/>
          <p:nvPr/>
        </p:nvSpPr>
        <p:spPr>
          <a:xfrm>
            <a:off x="3083381" y="4047813"/>
            <a:ext cx="2040542"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포케</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a:p>
            <a:pPr algn="ctr"/>
            <a:r>
              <a:rPr lang="ko-KR" altLang="en-US" sz="2000" dirty="0">
                <a:solidFill>
                  <a:srgbClr val="251A18"/>
                </a:solidFill>
                <a:latin typeface="강원교육모두 Light" panose="02020603020101020101" pitchFamily="18" charset="-127"/>
                <a:ea typeface="강원교육모두 Light" panose="02020603020101020101" pitchFamily="18" charset="-127"/>
              </a:rPr>
              <a:t>네모나게 자르다</a:t>
            </a:r>
          </a:p>
        </p:txBody>
      </p:sp>
      <p:sp>
        <p:nvSpPr>
          <p:cNvPr id="24" name="사각형: 둥근 모서리 23">
            <a:extLst>
              <a:ext uri="{FF2B5EF4-FFF2-40B4-BE49-F238E27FC236}">
                <a16:creationId xmlns:a16="http://schemas.microsoft.com/office/drawing/2014/main" id="{D00BED10-3ECD-0E5B-38F7-8BDF7FBB43C6}"/>
              </a:ext>
            </a:extLst>
          </p:cNvPr>
          <p:cNvSpPr/>
          <p:nvPr/>
        </p:nvSpPr>
        <p:spPr>
          <a:xfrm>
            <a:off x="5483083" y="4047813"/>
            <a:ext cx="1401146"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건강식</a:t>
            </a:r>
          </a:p>
        </p:txBody>
      </p:sp>
      <p:sp>
        <p:nvSpPr>
          <p:cNvPr id="25" name="사각형: 둥근 모서리 24">
            <a:extLst>
              <a:ext uri="{FF2B5EF4-FFF2-40B4-BE49-F238E27FC236}">
                <a16:creationId xmlns:a16="http://schemas.microsoft.com/office/drawing/2014/main" id="{D7087BEE-4DD6-5F9B-EDAF-DDE13CA2957F}"/>
              </a:ext>
            </a:extLst>
          </p:cNvPr>
          <p:cNvSpPr/>
          <p:nvPr/>
        </p:nvSpPr>
        <p:spPr>
          <a:xfrm>
            <a:off x="6415367" y="5457877"/>
            <a:ext cx="1401145"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신선함</a:t>
            </a:r>
          </a:p>
        </p:txBody>
      </p:sp>
      <p:sp>
        <p:nvSpPr>
          <p:cNvPr id="26" name="사각형: 둥근 모서리 25">
            <a:extLst>
              <a:ext uri="{FF2B5EF4-FFF2-40B4-BE49-F238E27FC236}">
                <a16:creationId xmlns:a16="http://schemas.microsoft.com/office/drawing/2014/main" id="{7ED0D3E3-3C77-C84A-68F2-13701BABE425}"/>
              </a:ext>
            </a:extLst>
          </p:cNvPr>
          <p:cNvSpPr/>
          <p:nvPr/>
        </p:nvSpPr>
        <p:spPr>
          <a:xfrm>
            <a:off x="4638711" y="6862970"/>
            <a:ext cx="1286068"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#2030</a:t>
            </a:r>
            <a:endParaRPr lang="ko-KR" altLang="en-US" sz="26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27" name="사각형: 둥근 모서리 26">
            <a:extLst>
              <a:ext uri="{FF2B5EF4-FFF2-40B4-BE49-F238E27FC236}">
                <a16:creationId xmlns:a16="http://schemas.microsoft.com/office/drawing/2014/main" id="{11258AB6-CB3D-8D98-7A65-963C49C62E97}"/>
              </a:ext>
            </a:extLst>
          </p:cNvPr>
          <p:cNvSpPr/>
          <p:nvPr/>
        </p:nvSpPr>
        <p:spPr>
          <a:xfrm>
            <a:off x="1912429" y="5455392"/>
            <a:ext cx="2040542"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프랜차이즈</a:t>
            </a:r>
          </a:p>
        </p:txBody>
      </p:sp>
      <p:sp>
        <p:nvSpPr>
          <p:cNvPr id="28" name="사각형: 둥근 모서리 27">
            <a:extLst>
              <a:ext uri="{FF2B5EF4-FFF2-40B4-BE49-F238E27FC236}">
                <a16:creationId xmlns:a16="http://schemas.microsoft.com/office/drawing/2014/main" id="{85D8F50E-77CD-7095-366D-192288073099}"/>
              </a:ext>
            </a:extLst>
          </p:cNvPr>
          <p:cNvSpPr/>
          <p:nvPr/>
        </p:nvSpPr>
        <p:spPr>
          <a:xfrm>
            <a:off x="4471761" y="5455392"/>
            <a:ext cx="1424816"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깔끔함</a:t>
            </a:r>
          </a:p>
        </p:txBody>
      </p:sp>
      <p:sp>
        <p:nvSpPr>
          <p:cNvPr id="29" name="사각형: 둥근 모서리 28">
            <a:extLst>
              <a:ext uri="{FF2B5EF4-FFF2-40B4-BE49-F238E27FC236}">
                <a16:creationId xmlns:a16="http://schemas.microsoft.com/office/drawing/2014/main" id="{F5854F90-5E4D-97FD-0904-CE6DF95DD8AB}"/>
              </a:ext>
            </a:extLst>
          </p:cNvPr>
          <p:cNvSpPr/>
          <p:nvPr/>
        </p:nvSpPr>
        <p:spPr>
          <a:xfrm>
            <a:off x="2798196" y="6862970"/>
            <a:ext cx="1424816"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이벤트</a:t>
            </a:r>
          </a:p>
        </p:txBody>
      </p:sp>
      <p:sp>
        <p:nvSpPr>
          <p:cNvPr id="31" name="사각형: 둥근 모서리 30">
            <a:extLst>
              <a:ext uri="{FF2B5EF4-FFF2-40B4-BE49-F238E27FC236}">
                <a16:creationId xmlns:a16="http://schemas.microsoft.com/office/drawing/2014/main" id="{741727DC-BB73-01AD-A887-93B95A065FA1}"/>
              </a:ext>
            </a:extLst>
          </p:cNvPr>
          <p:cNvSpPr/>
          <p:nvPr/>
        </p:nvSpPr>
        <p:spPr>
          <a:xfrm>
            <a:off x="1159105" y="6862970"/>
            <a:ext cx="1223392"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창업</a:t>
            </a:r>
          </a:p>
        </p:txBody>
      </p:sp>
      <p:sp>
        <p:nvSpPr>
          <p:cNvPr id="32" name="사각형: 둥근 모서리 31">
            <a:extLst>
              <a:ext uri="{FF2B5EF4-FFF2-40B4-BE49-F238E27FC236}">
                <a16:creationId xmlns:a16="http://schemas.microsoft.com/office/drawing/2014/main" id="{DE66F157-AAE3-59A8-3C25-88F7489A0145}"/>
              </a:ext>
            </a:extLst>
          </p:cNvPr>
          <p:cNvSpPr/>
          <p:nvPr/>
        </p:nvSpPr>
        <p:spPr>
          <a:xfrm>
            <a:off x="6340477" y="6867940"/>
            <a:ext cx="1662876" cy="1099930"/>
          </a:xfrm>
          <a:prstGeom prst="roundRect">
            <a:avLst>
              <a:gd name="adj" fmla="val 25101"/>
            </a:avLst>
          </a:prstGeom>
          <a:noFill/>
          <a:ln>
            <a:solidFill>
              <a:srgbClr val="33A3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식품정보</a:t>
            </a:r>
          </a:p>
        </p:txBody>
      </p:sp>
      <p:sp>
        <p:nvSpPr>
          <p:cNvPr id="33" name="사각형: 둥근 모서리 32">
            <a:extLst>
              <a:ext uri="{FF2B5EF4-FFF2-40B4-BE49-F238E27FC236}">
                <a16:creationId xmlns:a16="http://schemas.microsoft.com/office/drawing/2014/main" id="{B6C173F5-6F3E-E653-2002-85ABE4955BC2}"/>
              </a:ext>
            </a:extLst>
          </p:cNvPr>
          <p:cNvSpPr/>
          <p:nvPr/>
        </p:nvSpPr>
        <p:spPr>
          <a:xfrm>
            <a:off x="9581220" y="5485783"/>
            <a:ext cx="1780540"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C00000"/>
                </a:solidFill>
                <a:latin typeface="강원교육모두 Bold" panose="02020603020101020101" pitchFamily="18" charset="-127"/>
                <a:ea typeface="강원교육모두 Bold" panose="02020603020101020101" pitchFamily="18" charset="-127"/>
              </a:rPr>
              <a:t>#</a:t>
            </a:r>
            <a:r>
              <a:rPr lang="ko-KR" altLang="en-US" sz="2600" dirty="0">
                <a:solidFill>
                  <a:srgbClr val="C00000"/>
                </a:solidFill>
                <a:latin typeface="강원교육모두 Bold" panose="02020603020101020101" pitchFamily="18" charset="-127"/>
                <a:ea typeface="강원교육모두 Bold" panose="02020603020101020101" pitchFamily="18" charset="-127"/>
              </a:rPr>
              <a:t>구매욕구</a:t>
            </a:r>
          </a:p>
        </p:txBody>
      </p:sp>
      <p:sp>
        <p:nvSpPr>
          <p:cNvPr id="34" name="사각형: 둥근 모서리 33">
            <a:extLst>
              <a:ext uri="{FF2B5EF4-FFF2-40B4-BE49-F238E27FC236}">
                <a16:creationId xmlns:a16="http://schemas.microsoft.com/office/drawing/2014/main" id="{8925B662-31FF-EFE7-8B92-B6A503782A56}"/>
              </a:ext>
            </a:extLst>
          </p:cNvPr>
          <p:cNvSpPr/>
          <p:nvPr/>
        </p:nvSpPr>
        <p:spPr>
          <a:xfrm>
            <a:off x="11786486" y="5493220"/>
            <a:ext cx="2040542"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메인 이미지</a:t>
            </a:r>
            <a:endParaRPr lang="ko-KR" altLang="en-US" sz="20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35" name="사각형: 둥근 모서리 34">
            <a:extLst>
              <a:ext uri="{FF2B5EF4-FFF2-40B4-BE49-F238E27FC236}">
                <a16:creationId xmlns:a16="http://schemas.microsoft.com/office/drawing/2014/main" id="{15D2F319-0DAB-18BA-87BE-DEAB6600D24A}"/>
              </a:ext>
            </a:extLst>
          </p:cNvPr>
          <p:cNvSpPr/>
          <p:nvPr/>
        </p:nvSpPr>
        <p:spPr>
          <a:xfrm>
            <a:off x="12560217" y="4047813"/>
            <a:ext cx="1401146"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C00000"/>
                </a:solidFill>
                <a:latin typeface="강원교육모두 Bold" panose="02020603020101020101" pitchFamily="18" charset="-127"/>
                <a:ea typeface="강원교육모두 Bold" panose="02020603020101020101" pitchFamily="18" charset="-127"/>
              </a:rPr>
              <a:t>#</a:t>
            </a:r>
            <a:r>
              <a:rPr lang="ko-KR" altLang="en-US" sz="2600" dirty="0">
                <a:solidFill>
                  <a:srgbClr val="C00000"/>
                </a:solidFill>
                <a:latin typeface="강원교육모두 Bold" panose="02020603020101020101" pitchFamily="18" charset="-127"/>
                <a:ea typeface="강원교육모두 Bold" panose="02020603020101020101" pitchFamily="18" charset="-127"/>
              </a:rPr>
              <a:t>신뢰성</a:t>
            </a:r>
          </a:p>
        </p:txBody>
      </p:sp>
      <p:sp>
        <p:nvSpPr>
          <p:cNvPr id="36" name="사각형: 둥근 모서리 35">
            <a:extLst>
              <a:ext uri="{FF2B5EF4-FFF2-40B4-BE49-F238E27FC236}">
                <a16:creationId xmlns:a16="http://schemas.microsoft.com/office/drawing/2014/main" id="{831D9BB7-F742-30D7-2433-E099A15279FB}"/>
              </a:ext>
            </a:extLst>
          </p:cNvPr>
          <p:cNvSpPr/>
          <p:nvPr/>
        </p:nvSpPr>
        <p:spPr>
          <a:xfrm>
            <a:off x="10157374" y="6934909"/>
            <a:ext cx="1401145"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신선함</a:t>
            </a:r>
          </a:p>
        </p:txBody>
      </p:sp>
      <p:sp>
        <p:nvSpPr>
          <p:cNvPr id="37" name="사각형: 둥근 모서리 36">
            <a:extLst>
              <a:ext uri="{FF2B5EF4-FFF2-40B4-BE49-F238E27FC236}">
                <a16:creationId xmlns:a16="http://schemas.microsoft.com/office/drawing/2014/main" id="{DE76A91B-C172-C97F-8755-0DF89BA8D110}"/>
              </a:ext>
            </a:extLst>
          </p:cNvPr>
          <p:cNvSpPr/>
          <p:nvPr/>
        </p:nvSpPr>
        <p:spPr>
          <a:xfrm>
            <a:off x="14509801" y="4047813"/>
            <a:ext cx="1997112"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a:solidFill>
                  <a:srgbClr val="251A18"/>
                </a:solidFill>
                <a:latin typeface="강원교육모두 Light" panose="02020603020101020101" pitchFamily="18" charset="-127"/>
                <a:ea typeface="강원교육모두 Light" panose="02020603020101020101" pitchFamily="18" charset="-127"/>
              </a:rPr>
              <a:t>#</a:t>
            </a:r>
            <a:r>
              <a:rPr lang="ko-KR" altLang="en-US" sz="2600">
                <a:solidFill>
                  <a:srgbClr val="251A18"/>
                </a:solidFill>
                <a:latin typeface="강원교육모두 Light" panose="02020603020101020101" pitchFamily="18" charset="-127"/>
                <a:ea typeface="강원교육모두 Light" panose="02020603020101020101" pitchFamily="18" charset="-127"/>
              </a:rPr>
              <a:t>브랜드컬러</a:t>
            </a:r>
            <a:endParaRPr lang="ko-KR" altLang="en-US" sz="26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38" name="사각형: 둥근 모서리 37">
            <a:extLst>
              <a:ext uri="{FF2B5EF4-FFF2-40B4-BE49-F238E27FC236}">
                <a16:creationId xmlns:a16="http://schemas.microsoft.com/office/drawing/2014/main" id="{5943EF5E-E675-16AB-E07C-1AE1EDD278F2}"/>
              </a:ext>
            </a:extLst>
          </p:cNvPr>
          <p:cNvSpPr/>
          <p:nvPr/>
        </p:nvSpPr>
        <p:spPr>
          <a:xfrm>
            <a:off x="9971236" y="4036657"/>
            <a:ext cx="2040542"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a:solidFill>
                  <a:srgbClr val="251A18"/>
                </a:solidFill>
                <a:latin typeface="강원교육모두 Light" panose="02020603020101020101" pitchFamily="18" charset="-127"/>
                <a:ea typeface="강원교육모두 Light" panose="02020603020101020101" pitchFamily="18" charset="-127"/>
              </a:rPr>
              <a:t>#</a:t>
            </a:r>
            <a:r>
              <a:rPr lang="ko-KR" altLang="en-US" sz="2600">
                <a:solidFill>
                  <a:srgbClr val="251A18"/>
                </a:solidFill>
                <a:latin typeface="강원교육모두 Light" panose="02020603020101020101" pitchFamily="18" charset="-127"/>
                <a:ea typeface="강원교육모두 Light" panose="02020603020101020101" pitchFamily="18" charset="-127"/>
              </a:rPr>
              <a:t>가맹사이트</a:t>
            </a:r>
            <a:endParaRPr lang="ko-KR" altLang="en-US" sz="26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39" name="사각형: 둥근 모서리 38">
            <a:extLst>
              <a:ext uri="{FF2B5EF4-FFF2-40B4-BE49-F238E27FC236}">
                <a16:creationId xmlns:a16="http://schemas.microsoft.com/office/drawing/2014/main" id="{71F1D782-A892-DFF4-7178-EF01925B5E50}"/>
              </a:ext>
            </a:extLst>
          </p:cNvPr>
          <p:cNvSpPr/>
          <p:nvPr/>
        </p:nvSpPr>
        <p:spPr>
          <a:xfrm>
            <a:off x="9981175" y="8384034"/>
            <a:ext cx="1652088"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유사컬러</a:t>
            </a:r>
          </a:p>
        </p:txBody>
      </p:sp>
      <p:sp>
        <p:nvSpPr>
          <p:cNvPr id="40" name="사각형: 둥근 모서리 39">
            <a:extLst>
              <a:ext uri="{FF2B5EF4-FFF2-40B4-BE49-F238E27FC236}">
                <a16:creationId xmlns:a16="http://schemas.microsoft.com/office/drawing/2014/main" id="{4D216F32-F055-0202-824C-D9ADD4EE22DA}"/>
              </a:ext>
            </a:extLst>
          </p:cNvPr>
          <p:cNvSpPr/>
          <p:nvPr/>
        </p:nvSpPr>
        <p:spPr>
          <a:xfrm>
            <a:off x="12001839" y="6938627"/>
            <a:ext cx="1212243"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홍보</a:t>
            </a:r>
          </a:p>
        </p:txBody>
      </p:sp>
      <p:sp>
        <p:nvSpPr>
          <p:cNvPr id="41" name="사각형: 둥근 모서리 40">
            <a:extLst>
              <a:ext uri="{FF2B5EF4-FFF2-40B4-BE49-F238E27FC236}">
                <a16:creationId xmlns:a16="http://schemas.microsoft.com/office/drawing/2014/main" id="{8C4E8510-AA28-792B-87E3-147F45D5F8D6}"/>
              </a:ext>
            </a:extLst>
          </p:cNvPr>
          <p:cNvSpPr/>
          <p:nvPr/>
        </p:nvSpPr>
        <p:spPr>
          <a:xfrm>
            <a:off x="14251754" y="5493220"/>
            <a:ext cx="1428266"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안정감</a:t>
            </a:r>
          </a:p>
        </p:txBody>
      </p:sp>
      <p:sp>
        <p:nvSpPr>
          <p:cNvPr id="42" name="사각형: 둥근 모서리 41">
            <a:extLst>
              <a:ext uri="{FF2B5EF4-FFF2-40B4-BE49-F238E27FC236}">
                <a16:creationId xmlns:a16="http://schemas.microsoft.com/office/drawing/2014/main" id="{04293EEF-EE58-3AAA-F6B5-75BEA0D07D5A}"/>
              </a:ext>
            </a:extLst>
          </p:cNvPr>
          <p:cNvSpPr/>
          <p:nvPr/>
        </p:nvSpPr>
        <p:spPr>
          <a:xfrm>
            <a:off x="16111394" y="6938627"/>
            <a:ext cx="1662876"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시각효과</a:t>
            </a:r>
          </a:p>
        </p:txBody>
      </p:sp>
      <p:sp>
        <p:nvSpPr>
          <p:cNvPr id="43" name="사각형: 둥근 모서리 42">
            <a:extLst>
              <a:ext uri="{FF2B5EF4-FFF2-40B4-BE49-F238E27FC236}">
                <a16:creationId xmlns:a16="http://schemas.microsoft.com/office/drawing/2014/main" id="{015A2AB9-CC7A-2557-571B-1C7C74086301}"/>
              </a:ext>
            </a:extLst>
          </p:cNvPr>
          <p:cNvSpPr/>
          <p:nvPr/>
        </p:nvSpPr>
        <p:spPr>
          <a:xfrm>
            <a:off x="16104745" y="5493220"/>
            <a:ext cx="1428266"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일관성</a:t>
            </a:r>
          </a:p>
        </p:txBody>
      </p:sp>
      <p:sp>
        <p:nvSpPr>
          <p:cNvPr id="44" name="사각형: 둥근 모서리 43">
            <a:extLst>
              <a:ext uri="{FF2B5EF4-FFF2-40B4-BE49-F238E27FC236}">
                <a16:creationId xmlns:a16="http://schemas.microsoft.com/office/drawing/2014/main" id="{4F84CB09-ED06-6D46-E9CF-E18DCE8BCEA0}"/>
              </a:ext>
            </a:extLst>
          </p:cNvPr>
          <p:cNvSpPr/>
          <p:nvPr/>
        </p:nvSpPr>
        <p:spPr>
          <a:xfrm>
            <a:off x="13657402" y="6938627"/>
            <a:ext cx="2010672"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C00000"/>
                </a:solidFill>
                <a:latin typeface="강원교육모두 Bold" panose="02020603020101020101" pitchFamily="18" charset="-127"/>
                <a:ea typeface="강원교육모두 Bold" panose="02020603020101020101" pitchFamily="18" charset="-127"/>
              </a:rPr>
              <a:t>#</a:t>
            </a:r>
            <a:r>
              <a:rPr lang="ko-KR" altLang="en-US" sz="2600" dirty="0">
                <a:solidFill>
                  <a:srgbClr val="C00000"/>
                </a:solidFill>
                <a:latin typeface="강원교육모두 Bold" panose="02020603020101020101" pitchFamily="18" charset="-127"/>
                <a:ea typeface="강원교육모두 Bold" panose="02020603020101020101" pitchFamily="18" charset="-127"/>
              </a:rPr>
              <a:t>사용자경험</a:t>
            </a:r>
          </a:p>
        </p:txBody>
      </p:sp>
      <p:sp>
        <p:nvSpPr>
          <p:cNvPr id="45" name="사각형: 둥근 모서리 44">
            <a:extLst>
              <a:ext uri="{FF2B5EF4-FFF2-40B4-BE49-F238E27FC236}">
                <a16:creationId xmlns:a16="http://schemas.microsoft.com/office/drawing/2014/main" id="{67BC1F8C-73E4-9BE2-818C-9AA579AACABA}"/>
              </a:ext>
            </a:extLst>
          </p:cNvPr>
          <p:cNvSpPr/>
          <p:nvPr/>
        </p:nvSpPr>
        <p:spPr>
          <a:xfrm>
            <a:off x="11977010" y="8384034"/>
            <a:ext cx="1398031"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직관적</a:t>
            </a:r>
          </a:p>
        </p:txBody>
      </p:sp>
      <p:sp>
        <p:nvSpPr>
          <p:cNvPr id="46" name="사각형: 둥근 모서리 45">
            <a:extLst>
              <a:ext uri="{FF2B5EF4-FFF2-40B4-BE49-F238E27FC236}">
                <a16:creationId xmlns:a16="http://schemas.microsoft.com/office/drawing/2014/main" id="{7876B245-A7F6-31AD-7EF9-84BCAF13D7BA}"/>
              </a:ext>
            </a:extLst>
          </p:cNvPr>
          <p:cNvSpPr/>
          <p:nvPr/>
        </p:nvSpPr>
        <p:spPr>
          <a:xfrm>
            <a:off x="13718788" y="8384034"/>
            <a:ext cx="1652088"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적재적소</a:t>
            </a:r>
          </a:p>
        </p:txBody>
      </p:sp>
      <p:sp>
        <p:nvSpPr>
          <p:cNvPr id="47" name="사각형: 둥근 모서리 46">
            <a:extLst>
              <a:ext uri="{FF2B5EF4-FFF2-40B4-BE49-F238E27FC236}">
                <a16:creationId xmlns:a16="http://schemas.microsoft.com/office/drawing/2014/main" id="{94299241-7BC4-1528-5182-190A9A41974D}"/>
              </a:ext>
            </a:extLst>
          </p:cNvPr>
          <p:cNvSpPr/>
          <p:nvPr/>
        </p:nvSpPr>
        <p:spPr>
          <a:xfrm>
            <a:off x="15714622" y="8384034"/>
            <a:ext cx="1652088" cy="1099930"/>
          </a:xfrm>
          <a:prstGeom prst="roundRect">
            <a:avLst>
              <a:gd name="adj" fmla="val 25101"/>
            </a:avLst>
          </a:prstGeom>
          <a:noFill/>
          <a:ln>
            <a:solidFill>
              <a:srgbClr val="0A94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C00000"/>
                </a:solidFill>
                <a:latin typeface="강원교육모두 Bold" panose="02020603020101020101" pitchFamily="18" charset="-127"/>
                <a:ea typeface="강원교육모두 Bold" panose="02020603020101020101" pitchFamily="18" charset="-127"/>
              </a:rPr>
              <a:t>#</a:t>
            </a:r>
            <a:r>
              <a:rPr lang="ko-KR" altLang="en-US" sz="2600" dirty="0">
                <a:solidFill>
                  <a:srgbClr val="C00000"/>
                </a:solidFill>
                <a:latin typeface="강원교육모두 Bold" panose="02020603020101020101" pitchFamily="18" charset="-127"/>
                <a:ea typeface="강원교육모두 Bold" panose="02020603020101020101" pitchFamily="18" charset="-127"/>
              </a:rPr>
              <a:t>정보전달</a:t>
            </a:r>
          </a:p>
        </p:txBody>
      </p:sp>
    </p:spTree>
    <p:extLst>
      <p:ext uri="{BB962C8B-B14F-4D97-AF65-F5344CB8AC3E}">
        <p14:creationId xmlns:p14="http://schemas.microsoft.com/office/powerpoint/2010/main" val="1887118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8C44BBB6-BB3F-74EA-2997-0828080B06D8}"/>
              </a:ext>
            </a:extLst>
          </p:cNvPr>
          <p:cNvCxnSpPr>
            <a:cxnSpLocks/>
          </p:cNvCxnSpPr>
          <p:nvPr/>
        </p:nvCxnSpPr>
        <p:spPr>
          <a:xfrm>
            <a:off x="9124950" y="4261108"/>
            <a:ext cx="4427384"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CF1E97F8-7C42-4AB3-7FEF-D3B3670F9583}"/>
              </a:ext>
            </a:extLst>
          </p:cNvPr>
          <p:cNvCxnSpPr>
            <a:cxnSpLocks/>
          </p:cNvCxnSpPr>
          <p:nvPr/>
        </p:nvCxnSpPr>
        <p:spPr>
          <a:xfrm flipV="1">
            <a:off x="15838334" y="6089908"/>
            <a:ext cx="0" cy="1567678"/>
          </a:xfrm>
          <a:prstGeom prst="line">
            <a:avLst/>
          </a:prstGeom>
          <a:ln w="222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CF40279A-7E03-6680-5ABA-80AD6F843DEE}"/>
              </a:ext>
            </a:extLst>
          </p:cNvPr>
          <p:cNvCxnSpPr>
            <a:cxnSpLocks/>
            <a:stCxn id="21" idx="3"/>
          </p:cNvCxnSpPr>
          <p:nvPr/>
        </p:nvCxnSpPr>
        <p:spPr>
          <a:xfrm>
            <a:off x="6038847" y="4261108"/>
            <a:ext cx="3758272" cy="0"/>
          </a:xfrm>
          <a:prstGeom prst="line">
            <a:avLst/>
          </a:prstGeom>
          <a:ln w="222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3287C77F-E94A-6528-66DF-15528672694D}"/>
              </a:ext>
            </a:extLst>
          </p:cNvPr>
          <p:cNvCxnSpPr>
            <a:cxnSpLocks/>
          </p:cNvCxnSpPr>
          <p:nvPr/>
        </p:nvCxnSpPr>
        <p:spPr>
          <a:xfrm flipV="1">
            <a:off x="4310703" y="5707326"/>
            <a:ext cx="0" cy="3201982"/>
          </a:xfrm>
          <a:prstGeom prst="line">
            <a:avLst/>
          </a:prstGeom>
          <a:ln w="222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367956"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정보구조설계</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graphicFrame>
        <p:nvGraphicFramePr>
          <p:cNvPr id="4" name="다이어그램 3">
            <a:extLst>
              <a:ext uri="{FF2B5EF4-FFF2-40B4-BE49-F238E27FC236}">
                <a16:creationId xmlns:a16="http://schemas.microsoft.com/office/drawing/2014/main" id="{D8E031CB-0CE6-4EAE-ED5B-A8235F11548C}"/>
              </a:ext>
            </a:extLst>
          </p:cNvPr>
          <p:cNvGraphicFramePr/>
          <p:nvPr>
            <p:extLst>
              <p:ext uri="{D42A27DB-BD31-4B8C-83A1-F6EECF244321}">
                <p14:modId xmlns:p14="http://schemas.microsoft.com/office/powerpoint/2010/main" val="3408044085"/>
              </p:ext>
            </p:extLst>
          </p:nvPr>
        </p:nvGraphicFramePr>
        <p:xfrm>
          <a:off x="1524000" y="1822708"/>
          <a:ext cx="15201900" cy="708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C56435C-F179-D859-6D10-E1A5C88DE793}"/>
              </a:ext>
            </a:extLst>
          </p:cNvPr>
          <p:cNvSpPr txBox="1"/>
          <p:nvPr/>
        </p:nvSpPr>
        <p:spPr>
          <a:xfrm>
            <a:off x="990600" y="1436587"/>
            <a:ext cx="2595583" cy="646331"/>
          </a:xfrm>
          <a:prstGeom prst="rect">
            <a:avLst/>
          </a:prstGeom>
          <a:noFill/>
        </p:spPr>
        <p:txBody>
          <a:bodyPr wrap="none" rtlCol="0">
            <a:spAutoFit/>
          </a:bodyPr>
          <a:lstStyle/>
          <a:p>
            <a:r>
              <a:rPr lang="ko-KR" altLang="en-US" sz="3600" dirty="0">
                <a:solidFill>
                  <a:srgbClr val="251A18"/>
                </a:solidFill>
                <a:latin typeface="강원교육모두 Bold" panose="02020603020101020101" pitchFamily="18" charset="-127"/>
                <a:ea typeface="강원교육모두 Bold" panose="02020603020101020101" pitchFamily="18" charset="-127"/>
              </a:rPr>
              <a:t>기존 설계 구조</a:t>
            </a:r>
          </a:p>
        </p:txBody>
      </p:sp>
      <p:sp>
        <p:nvSpPr>
          <p:cNvPr id="16" name="사각형: 둥근 모서리 15">
            <a:extLst>
              <a:ext uri="{FF2B5EF4-FFF2-40B4-BE49-F238E27FC236}">
                <a16:creationId xmlns:a16="http://schemas.microsoft.com/office/drawing/2014/main" id="{F9FFF703-3711-C566-9A62-AB56DD6571DE}"/>
              </a:ext>
            </a:extLst>
          </p:cNvPr>
          <p:cNvSpPr/>
          <p:nvPr/>
        </p:nvSpPr>
        <p:spPr>
          <a:xfrm>
            <a:off x="15019187" y="6655064"/>
            <a:ext cx="1706713" cy="519079"/>
          </a:xfrm>
          <a:prstGeom prst="roundRect">
            <a:avLst/>
          </a:prstGeom>
          <a:solidFill>
            <a:schemeClr val="tx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로그인</a:t>
            </a:r>
          </a:p>
        </p:txBody>
      </p:sp>
      <p:sp>
        <p:nvSpPr>
          <p:cNvPr id="21" name="사각형: 둥근 모서리 20">
            <a:extLst>
              <a:ext uri="{FF2B5EF4-FFF2-40B4-BE49-F238E27FC236}">
                <a16:creationId xmlns:a16="http://schemas.microsoft.com/office/drawing/2014/main" id="{97B3560D-D06E-F253-A997-4AD6D049BEAF}"/>
              </a:ext>
            </a:extLst>
          </p:cNvPr>
          <p:cNvSpPr/>
          <p:nvPr/>
        </p:nvSpPr>
        <p:spPr>
          <a:xfrm>
            <a:off x="4332134" y="3832486"/>
            <a:ext cx="1706713" cy="857244"/>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장바구니</a:t>
            </a:r>
          </a:p>
        </p:txBody>
      </p:sp>
      <p:sp>
        <p:nvSpPr>
          <p:cNvPr id="30" name="사각형: 둥근 모서리 29">
            <a:extLst>
              <a:ext uri="{FF2B5EF4-FFF2-40B4-BE49-F238E27FC236}">
                <a16:creationId xmlns:a16="http://schemas.microsoft.com/office/drawing/2014/main" id="{56DDEB72-FA45-27C2-ADDA-9A6220BEE85C}"/>
              </a:ext>
            </a:extLst>
          </p:cNvPr>
          <p:cNvSpPr/>
          <p:nvPr/>
        </p:nvSpPr>
        <p:spPr>
          <a:xfrm>
            <a:off x="15019187" y="7398047"/>
            <a:ext cx="1706713" cy="519079"/>
          </a:xfrm>
          <a:prstGeom prst="roundRect">
            <a:avLst/>
          </a:prstGeom>
          <a:solidFill>
            <a:schemeClr val="tx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회원가입</a:t>
            </a:r>
          </a:p>
        </p:txBody>
      </p:sp>
      <p:cxnSp>
        <p:nvCxnSpPr>
          <p:cNvPr id="51" name="직선 연결선 50">
            <a:extLst>
              <a:ext uri="{FF2B5EF4-FFF2-40B4-BE49-F238E27FC236}">
                <a16:creationId xmlns:a16="http://schemas.microsoft.com/office/drawing/2014/main" id="{B1A41186-7EB2-C974-A211-A6AEEE601E6C}"/>
              </a:ext>
            </a:extLst>
          </p:cNvPr>
          <p:cNvCxnSpPr>
            <a:cxnSpLocks/>
          </p:cNvCxnSpPr>
          <p:nvPr/>
        </p:nvCxnSpPr>
        <p:spPr>
          <a:xfrm flipV="1">
            <a:off x="14154944" y="2092148"/>
            <a:ext cx="0" cy="2209800"/>
          </a:xfrm>
          <a:prstGeom prst="line">
            <a:avLst/>
          </a:prstGeom>
          <a:ln w="222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3" name="사각형: 둥근 모서리 52">
            <a:extLst>
              <a:ext uri="{FF2B5EF4-FFF2-40B4-BE49-F238E27FC236}">
                <a16:creationId xmlns:a16="http://schemas.microsoft.com/office/drawing/2014/main" id="{444E3D8D-7726-6940-1D11-26E42B9061F6}"/>
              </a:ext>
            </a:extLst>
          </p:cNvPr>
          <p:cNvSpPr/>
          <p:nvPr/>
        </p:nvSpPr>
        <p:spPr>
          <a:xfrm>
            <a:off x="13312474" y="3832486"/>
            <a:ext cx="1706713" cy="857244"/>
          </a:xfrm>
          <a:prstGeom prst="roundRect">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FFF8F0"/>
                </a:solidFill>
                <a:latin typeface="강원교육모두 Light" panose="02020603020101020101" pitchFamily="18" charset="-127"/>
                <a:ea typeface="강원교육모두 Light" panose="02020603020101020101" pitchFamily="18" charset="-127"/>
              </a:rPr>
              <a:t>이용약관</a:t>
            </a:r>
          </a:p>
        </p:txBody>
      </p:sp>
      <p:sp>
        <p:nvSpPr>
          <p:cNvPr id="54" name="사각형: 둥근 모서리 53">
            <a:extLst>
              <a:ext uri="{FF2B5EF4-FFF2-40B4-BE49-F238E27FC236}">
                <a16:creationId xmlns:a16="http://schemas.microsoft.com/office/drawing/2014/main" id="{735AD03B-9E73-8B59-CED5-B0039AF85F6B}"/>
              </a:ext>
            </a:extLst>
          </p:cNvPr>
          <p:cNvSpPr/>
          <p:nvPr/>
        </p:nvSpPr>
        <p:spPr>
          <a:xfrm>
            <a:off x="13301588" y="2748006"/>
            <a:ext cx="1706713" cy="857244"/>
          </a:xfrm>
          <a:prstGeom prst="roundRect">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600" dirty="0">
                <a:solidFill>
                  <a:srgbClr val="FFF8F0"/>
                </a:solidFill>
                <a:latin typeface="강원교육모두 Light" panose="02020603020101020101" pitchFamily="18" charset="-127"/>
                <a:ea typeface="강원교육모두 Light" panose="02020603020101020101" pitchFamily="18" charset="-127"/>
              </a:rPr>
              <a:t>개인정보</a:t>
            </a:r>
            <a:endParaRPr lang="en-US" altLang="ko-KR" sz="2600" dirty="0">
              <a:solidFill>
                <a:srgbClr val="FFF8F0"/>
              </a:solidFill>
              <a:latin typeface="강원교육모두 Light" panose="02020603020101020101" pitchFamily="18" charset="-127"/>
              <a:ea typeface="강원교육모두 Light" panose="02020603020101020101" pitchFamily="18" charset="-127"/>
            </a:endParaRPr>
          </a:p>
          <a:p>
            <a:pPr algn="ctr"/>
            <a:r>
              <a:rPr lang="ko-KR" altLang="en-US" sz="2600" dirty="0">
                <a:solidFill>
                  <a:srgbClr val="FFF8F0"/>
                </a:solidFill>
                <a:latin typeface="강원교육모두 Light" panose="02020603020101020101" pitchFamily="18" charset="-127"/>
                <a:ea typeface="강원교육모두 Light" panose="02020603020101020101" pitchFamily="18" charset="-127"/>
              </a:rPr>
              <a:t>처리방침</a:t>
            </a:r>
          </a:p>
        </p:txBody>
      </p:sp>
      <p:sp>
        <p:nvSpPr>
          <p:cNvPr id="55" name="사각형: 둥근 모서리 54">
            <a:extLst>
              <a:ext uri="{FF2B5EF4-FFF2-40B4-BE49-F238E27FC236}">
                <a16:creationId xmlns:a16="http://schemas.microsoft.com/office/drawing/2014/main" id="{2C6CA797-A94D-A3ED-7B63-2DB395E52AD2}"/>
              </a:ext>
            </a:extLst>
          </p:cNvPr>
          <p:cNvSpPr/>
          <p:nvPr/>
        </p:nvSpPr>
        <p:spPr>
          <a:xfrm>
            <a:off x="13312474" y="1663526"/>
            <a:ext cx="1706713" cy="857244"/>
          </a:xfrm>
          <a:prstGeom prst="roundRect">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600" dirty="0">
                <a:solidFill>
                  <a:srgbClr val="FFF8F0"/>
                </a:solidFill>
                <a:latin typeface="강원교육모두 Light" panose="02020603020101020101" pitchFamily="18" charset="-127"/>
                <a:ea typeface="강원교육모두 Light" panose="02020603020101020101" pitchFamily="18" charset="-127"/>
              </a:rPr>
              <a:t>새로운 메뉴</a:t>
            </a:r>
          </a:p>
        </p:txBody>
      </p:sp>
      <p:sp>
        <p:nvSpPr>
          <p:cNvPr id="56" name="TextBox 55">
            <a:extLst>
              <a:ext uri="{FF2B5EF4-FFF2-40B4-BE49-F238E27FC236}">
                <a16:creationId xmlns:a16="http://schemas.microsoft.com/office/drawing/2014/main" id="{7E6D4650-45D3-7612-A7B9-C866311A7A73}"/>
              </a:ext>
            </a:extLst>
          </p:cNvPr>
          <p:cNvSpPr txBox="1"/>
          <p:nvPr/>
        </p:nvSpPr>
        <p:spPr>
          <a:xfrm>
            <a:off x="12051007" y="3704887"/>
            <a:ext cx="1160639" cy="593111"/>
          </a:xfrm>
          <a:prstGeom prst="rect">
            <a:avLst/>
          </a:prstGeom>
          <a:noFill/>
        </p:spPr>
        <p:txBody>
          <a:bodyPr wrap="non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FOOTER</a:t>
            </a:r>
          </a:p>
        </p:txBody>
      </p:sp>
      <p:sp>
        <p:nvSpPr>
          <p:cNvPr id="60" name="사각형: 둥근 모서리 59">
            <a:extLst>
              <a:ext uri="{FF2B5EF4-FFF2-40B4-BE49-F238E27FC236}">
                <a16:creationId xmlns:a16="http://schemas.microsoft.com/office/drawing/2014/main" id="{56E71B43-6A2F-9B18-9C51-AA649D9322CF}"/>
              </a:ext>
            </a:extLst>
          </p:cNvPr>
          <p:cNvSpPr/>
          <p:nvPr/>
        </p:nvSpPr>
        <p:spPr>
          <a:xfrm>
            <a:off x="3478777" y="6699508"/>
            <a:ext cx="1706713" cy="519079"/>
          </a:xfrm>
          <a:prstGeom prst="roundRect">
            <a:avLst/>
          </a:prstGeom>
          <a:solidFill>
            <a:schemeClr val="tx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포케</a:t>
            </a:r>
          </a:p>
        </p:txBody>
      </p:sp>
      <p:sp>
        <p:nvSpPr>
          <p:cNvPr id="61" name="사각형: 둥근 모서리 60">
            <a:extLst>
              <a:ext uri="{FF2B5EF4-FFF2-40B4-BE49-F238E27FC236}">
                <a16:creationId xmlns:a16="http://schemas.microsoft.com/office/drawing/2014/main" id="{56848DE8-FC52-462B-57B2-CE00E42C49C2}"/>
              </a:ext>
            </a:extLst>
          </p:cNvPr>
          <p:cNvSpPr/>
          <p:nvPr/>
        </p:nvSpPr>
        <p:spPr>
          <a:xfrm>
            <a:off x="3478777" y="7398047"/>
            <a:ext cx="1706713" cy="519079"/>
          </a:xfrm>
          <a:prstGeom prst="roundRect">
            <a:avLst/>
          </a:prstGeom>
          <a:solidFill>
            <a:schemeClr val="tx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err="1">
                <a:solidFill>
                  <a:srgbClr val="251A18"/>
                </a:solidFill>
                <a:latin typeface="강원교육모두 Light" panose="02020603020101020101" pitchFamily="18" charset="-127"/>
                <a:ea typeface="강원교육모두 Light" panose="02020603020101020101" pitchFamily="18" charset="-127"/>
              </a:rPr>
              <a:t>보울</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63" name="사각형: 둥근 모서리 62">
            <a:extLst>
              <a:ext uri="{FF2B5EF4-FFF2-40B4-BE49-F238E27FC236}">
                <a16:creationId xmlns:a16="http://schemas.microsoft.com/office/drawing/2014/main" id="{055712F4-B9EC-AFA5-31D8-FE63B8392B43}"/>
              </a:ext>
            </a:extLst>
          </p:cNvPr>
          <p:cNvSpPr/>
          <p:nvPr/>
        </p:nvSpPr>
        <p:spPr>
          <a:xfrm>
            <a:off x="3478777" y="8096586"/>
            <a:ext cx="1706713" cy="519079"/>
          </a:xfrm>
          <a:prstGeom prst="roundRect">
            <a:avLst/>
          </a:prstGeom>
          <a:solidFill>
            <a:schemeClr val="tx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그릴</a:t>
            </a:r>
          </a:p>
        </p:txBody>
      </p:sp>
      <p:sp>
        <p:nvSpPr>
          <p:cNvPr id="64" name="사각형: 둥근 모서리 63">
            <a:extLst>
              <a:ext uri="{FF2B5EF4-FFF2-40B4-BE49-F238E27FC236}">
                <a16:creationId xmlns:a16="http://schemas.microsoft.com/office/drawing/2014/main" id="{0F5659F5-5D45-6883-6CB6-DE03445E10FF}"/>
              </a:ext>
            </a:extLst>
          </p:cNvPr>
          <p:cNvSpPr/>
          <p:nvPr/>
        </p:nvSpPr>
        <p:spPr>
          <a:xfrm>
            <a:off x="3478777" y="8795125"/>
            <a:ext cx="1706713" cy="519079"/>
          </a:xfrm>
          <a:prstGeom prst="roundRect">
            <a:avLst/>
          </a:prstGeom>
          <a:solidFill>
            <a:schemeClr val="tx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사이드</a:t>
            </a:r>
          </a:p>
        </p:txBody>
      </p:sp>
    </p:spTree>
    <p:extLst>
      <p:ext uri="{BB962C8B-B14F-4D97-AF65-F5344CB8AC3E}">
        <p14:creationId xmlns:p14="http://schemas.microsoft.com/office/powerpoint/2010/main" val="3635158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직선 연결선 17">
            <a:extLst>
              <a:ext uri="{FF2B5EF4-FFF2-40B4-BE49-F238E27FC236}">
                <a16:creationId xmlns:a16="http://schemas.microsoft.com/office/drawing/2014/main" id="{1C841C03-CD04-06A5-CD44-8814EE8B86CE}"/>
              </a:ext>
            </a:extLst>
          </p:cNvPr>
          <p:cNvCxnSpPr>
            <a:cxnSpLocks/>
          </p:cNvCxnSpPr>
          <p:nvPr/>
        </p:nvCxnSpPr>
        <p:spPr>
          <a:xfrm flipV="1">
            <a:off x="2514600" y="5536448"/>
            <a:ext cx="0" cy="2623044"/>
          </a:xfrm>
          <a:prstGeom prst="line">
            <a:avLst/>
          </a:prstGeom>
          <a:ln w="222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3287C77F-E94A-6528-66DF-15528672694D}"/>
              </a:ext>
            </a:extLst>
          </p:cNvPr>
          <p:cNvCxnSpPr>
            <a:cxnSpLocks/>
          </p:cNvCxnSpPr>
          <p:nvPr/>
        </p:nvCxnSpPr>
        <p:spPr>
          <a:xfrm flipV="1">
            <a:off x="4724400" y="5446718"/>
            <a:ext cx="0" cy="3767389"/>
          </a:xfrm>
          <a:prstGeom prst="line">
            <a:avLst/>
          </a:prstGeom>
          <a:ln w="222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E815A73-2F7C-EF40-C429-DFBFDBB6BA37}"/>
              </a:ext>
            </a:extLst>
          </p:cNvPr>
          <p:cNvCxnSpPr>
            <a:cxnSpLocks/>
          </p:cNvCxnSpPr>
          <p:nvPr/>
        </p:nvCxnSpPr>
        <p:spPr>
          <a:xfrm flipV="1">
            <a:off x="9144000" y="5536448"/>
            <a:ext cx="0" cy="2623044"/>
          </a:xfrm>
          <a:prstGeom prst="line">
            <a:avLst/>
          </a:prstGeom>
          <a:ln w="222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FF5D0FB9-26A8-263D-4E1B-6AFD226192C8}"/>
              </a:ext>
            </a:extLst>
          </p:cNvPr>
          <p:cNvCxnSpPr>
            <a:cxnSpLocks/>
          </p:cNvCxnSpPr>
          <p:nvPr/>
        </p:nvCxnSpPr>
        <p:spPr>
          <a:xfrm flipV="1">
            <a:off x="11345596" y="5536448"/>
            <a:ext cx="0" cy="2623044"/>
          </a:xfrm>
          <a:prstGeom prst="line">
            <a:avLst/>
          </a:prstGeom>
          <a:ln w="222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다이어그램 3">
            <a:extLst>
              <a:ext uri="{FF2B5EF4-FFF2-40B4-BE49-F238E27FC236}">
                <a16:creationId xmlns:a16="http://schemas.microsoft.com/office/drawing/2014/main" id="{D8E031CB-0CE6-4EAE-ED5B-A8235F11548C}"/>
              </a:ext>
            </a:extLst>
          </p:cNvPr>
          <p:cNvGraphicFramePr/>
          <p:nvPr>
            <p:extLst>
              <p:ext uri="{D42A27DB-BD31-4B8C-83A1-F6EECF244321}">
                <p14:modId xmlns:p14="http://schemas.microsoft.com/office/powerpoint/2010/main" val="4103369684"/>
              </p:ext>
            </p:extLst>
          </p:nvPr>
        </p:nvGraphicFramePr>
        <p:xfrm>
          <a:off x="1524000" y="1562100"/>
          <a:ext cx="15201900" cy="708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직선 연결선 9">
            <a:extLst>
              <a:ext uri="{FF2B5EF4-FFF2-40B4-BE49-F238E27FC236}">
                <a16:creationId xmlns:a16="http://schemas.microsoft.com/office/drawing/2014/main" id="{8C44BBB6-BB3F-74EA-2997-0828080B06D8}"/>
              </a:ext>
            </a:extLst>
          </p:cNvPr>
          <p:cNvCxnSpPr>
            <a:cxnSpLocks/>
          </p:cNvCxnSpPr>
          <p:nvPr/>
        </p:nvCxnSpPr>
        <p:spPr>
          <a:xfrm>
            <a:off x="10287000" y="4378070"/>
            <a:ext cx="3265334"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CF40279A-7E03-6680-5ABA-80AD6F843DEE}"/>
              </a:ext>
            </a:extLst>
          </p:cNvPr>
          <p:cNvCxnSpPr>
            <a:cxnSpLocks/>
            <a:stCxn id="21" idx="3"/>
          </p:cNvCxnSpPr>
          <p:nvPr/>
        </p:nvCxnSpPr>
        <p:spPr>
          <a:xfrm>
            <a:off x="5440514" y="4378070"/>
            <a:ext cx="2560486"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367956"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정보구조설계</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21" name="사각형: 둥근 모서리 20">
            <a:extLst>
              <a:ext uri="{FF2B5EF4-FFF2-40B4-BE49-F238E27FC236}">
                <a16:creationId xmlns:a16="http://schemas.microsoft.com/office/drawing/2014/main" id="{97B3560D-D06E-F253-A997-4AD6D049BEAF}"/>
              </a:ext>
            </a:extLst>
          </p:cNvPr>
          <p:cNvSpPr/>
          <p:nvPr/>
        </p:nvSpPr>
        <p:spPr>
          <a:xfrm>
            <a:off x="3733801" y="3949448"/>
            <a:ext cx="1706713" cy="857244"/>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로그인</a:t>
            </a:r>
          </a:p>
        </p:txBody>
      </p:sp>
      <p:cxnSp>
        <p:nvCxnSpPr>
          <p:cNvPr id="51" name="직선 연결선 50">
            <a:extLst>
              <a:ext uri="{FF2B5EF4-FFF2-40B4-BE49-F238E27FC236}">
                <a16:creationId xmlns:a16="http://schemas.microsoft.com/office/drawing/2014/main" id="{B1A41186-7EB2-C974-A211-A6AEEE601E6C}"/>
              </a:ext>
            </a:extLst>
          </p:cNvPr>
          <p:cNvCxnSpPr>
            <a:cxnSpLocks/>
          </p:cNvCxnSpPr>
          <p:nvPr/>
        </p:nvCxnSpPr>
        <p:spPr>
          <a:xfrm flipV="1">
            <a:off x="14154944" y="2209110"/>
            <a:ext cx="0" cy="2209800"/>
          </a:xfrm>
          <a:prstGeom prst="line">
            <a:avLst/>
          </a:prstGeom>
          <a:ln w="222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3" name="사각형: 둥근 모서리 52">
            <a:extLst>
              <a:ext uri="{FF2B5EF4-FFF2-40B4-BE49-F238E27FC236}">
                <a16:creationId xmlns:a16="http://schemas.microsoft.com/office/drawing/2014/main" id="{444E3D8D-7726-6940-1D11-26E42B9061F6}"/>
              </a:ext>
            </a:extLst>
          </p:cNvPr>
          <p:cNvSpPr/>
          <p:nvPr/>
        </p:nvSpPr>
        <p:spPr>
          <a:xfrm>
            <a:off x="13312474" y="3949448"/>
            <a:ext cx="1706713" cy="857244"/>
          </a:xfrm>
          <a:prstGeom prst="roundRect">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FFF8F0"/>
                </a:solidFill>
                <a:latin typeface="강원교육모두 Light" panose="02020603020101020101" pitchFamily="18" charset="-127"/>
                <a:ea typeface="강원교육모두 Light" panose="02020603020101020101" pitchFamily="18" charset="-127"/>
              </a:rPr>
              <a:t>이용약관</a:t>
            </a:r>
          </a:p>
        </p:txBody>
      </p:sp>
      <p:sp>
        <p:nvSpPr>
          <p:cNvPr id="54" name="사각형: 둥근 모서리 53">
            <a:extLst>
              <a:ext uri="{FF2B5EF4-FFF2-40B4-BE49-F238E27FC236}">
                <a16:creationId xmlns:a16="http://schemas.microsoft.com/office/drawing/2014/main" id="{735AD03B-9E73-8B59-CED5-B0039AF85F6B}"/>
              </a:ext>
            </a:extLst>
          </p:cNvPr>
          <p:cNvSpPr/>
          <p:nvPr/>
        </p:nvSpPr>
        <p:spPr>
          <a:xfrm>
            <a:off x="13301588" y="2864968"/>
            <a:ext cx="1706713" cy="857244"/>
          </a:xfrm>
          <a:prstGeom prst="roundRect">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600" dirty="0">
                <a:solidFill>
                  <a:srgbClr val="FFF8F0"/>
                </a:solidFill>
                <a:latin typeface="강원교육모두 Light" panose="02020603020101020101" pitchFamily="18" charset="-127"/>
                <a:ea typeface="강원교육모두 Light" panose="02020603020101020101" pitchFamily="18" charset="-127"/>
              </a:rPr>
              <a:t>개인정보</a:t>
            </a:r>
            <a:endParaRPr lang="en-US" altLang="ko-KR" sz="2600" dirty="0">
              <a:solidFill>
                <a:srgbClr val="FFF8F0"/>
              </a:solidFill>
              <a:latin typeface="강원교육모두 Light" panose="02020603020101020101" pitchFamily="18" charset="-127"/>
              <a:ea typeface="강원교육모두 Light" panose="02020603020101020101" pitchFamily="18" charset="-127"/>
            </a:endParaRPr>
          </a:p>
          <a:p>
            <a:pPr algn="ctr"/>
            <a:r>
              <a:rPr lang="ko-KR" altLang="en-US" sz="2600" dirty="0">
                <a:solidFill>
                  <a:srgbClr val="FFF8F0"/>
                </a:solidFill>
                <a:latin typeface="강원교육모두 Light" panose="02020603020101020101" pitchFamily="18" charset="-127"/>
                <a:ea typeface="강원교육모두 Light" panose="02020603020101020101" pitchFamily="18" charset="-127"/>
              </a:rPr>
              <a:t>처리방침</a:t>
            </a:r>
          </a:p>
        </p:txBody>
      </p:sp>
      <p:sp>
        <p:nvSpPr>
          <p:cNvPr id="55" name="사각형: 둥근 모서리 54">
            <a:extLst>
              <a:ext uri="{FF2B5EF4-FFF2-40B4-BE49-F238E27FC236}">
                <a16:creationId xmlns:a16="http://schemas.microsoft.com/office/drawing/2014/main" id="{2C6CA797-A94D-A3ED-7B63-2DB395E52AD2}"/>
              </a:ext>
            </a:extLst>
          </p:cNvPr>
          <p:cNvSpPr/>
          <p:nvPr/>
        </p:nvSpPr>
        <p:spPr>
          <a:xfrm>
            <a:off x="13312474" y="1780488"/>
            <a:ext cx="1706713" cy="857244"/>
          </a:xfrm>
          <a:prstGeom prst="roundRect">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600" dirty="0">
                <a:solidFill>
                  <a:srgbClr val="FFF8F0"/>
                </a:solidFill>
                <a:latin typeface="강원교육모두 Light" panose="02020603020101020101" pitchFamily="18" charset="-127"/>
                <a:ea typeface="강원교육모두 Light" panose="02020603020101020101" pitchFamily="18" charset="-127"/>
              </a:rPr>
              <a:t>SNS</a:t>
            </a:r>
            <a:endParaRPr lang="ko-KR" altLang="en-US" sz="2600" dirty="0">
              <a:solidFill>
                <a:srgbClr val="FFF8F0"/>
              </a:solidFill>
              <a:latin typeface="강원교육모두 Light" panose="02020603020101020101" pitchFamily="18" charset="-127"/>
              <a:ea typeface="강원교육모두 Light" panose="02020603020101020101" pitchFamily="18" charset="-127"/>
            </a:endParaRPr>
          </a:p>
        </p:txBody>
      </p:sp>
      <p:sp>
        <p:nvSpPr>
          <p:cNvPr id="56" name="TextBox 55">
            <a:extLst>
              <a:ext uri="{FF2B5EF4-FFF2-40B4-BE49-F238E27FC236}">
                <a16:creationId xmlns:a16="http://schemas.microsoft.com/office/drawing/2014/main" id="{7E6D4650-45D3-7612-A7B9-C866311A7A73}"/>
              </a:ext>
            </a:extLst>
          </p:cNvPr>
          <p:cNvSpPr txBox="1"/>
          <p:nvPr/>
        </p:nvSpPr>
        <p:spPr>
          <a:xfrm>
            <a:off x="12112681" y="3760561"/>
            <a:ext cx="1160639" cy="593111"/>
          </a:xfrm>
          <a:prstGeom prst="rect">
            <a:avLst/>
          </a:prstGeom>
          <a:noFill/>
        </p:spPr>
        <p:txBody>
          <a:bodyPr wrap="non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FOOTER</a:t>
            </a:r>
          </a:p>
        </p:txBody>
      </p:sp>
      <p:sp>
        <p:nvSpPr>
          <p:cNvPr id="60" name="사각형: 둥근 모서리 59">
            <a:extLst>
              <a:ext uri="{FF2B5EF4-FFF2-40B4-BE49-F238E27FC236}">
                <a16:creationId xmlns:a16="http://schemas.microsoft.com/office/drawing/2014/main" id="{56E71B43-6A2F-9B18-9C51-AA649D9322CF}"/>
              </a:ext>
            </a:extLst>
          </p:cNvPr>
          <p:cNvSpPr/>
          <p:nvPr/>
        </p:nvSpPr>
        <p:spPr>
          <a:xfrm>
            <a:off x="3855887" y="6438900"/>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포케</a:t>
            </a:r>
          </a:p>
        </p:txBody>
      </p:sp>
      <p:sp>
        <p:nvSpPr>
          <p:cNvPr id="61" name="사각형: 둥근 모서리 60">
            <a:extLst>
              <a:ext uri="{FF2B5EF4-FFF2-40B4-BE49-F238E27FC236}">
                <a16:creationId xmlns:a16="http://schemas.microsoft.com/office/drawing/2014/main" id="{56848DE8-FC52-462B-57B2-CE00E42C49C2}"/>
              </a:ext>
            </a:extLst>
          </p:cNvPr>
          <p:cNvSpPr/>
          <p:nvPr/>
        </p:nvSpPr>
        <p:spPr>
          <a:xfrm>
            <a:off x="3855887" y="7137439"/>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err="1">
                <a:solidFill>
                  <a:srgbClr val="251A18"/>
                </a:solidFill>
                <a:latin typeface="강원교육모두 Light" panose="02020603020101020101" pitchFamily="18" charset="-127"/>
                <a:ea typeface="강원교육모두 Light" panose="02020603020101020101" pitchFamily="18" charset="-127"/>
              </a:rPr>
              <a:t>보울</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63" name="사각형: 둥근 모서리 62">
            <a:extLst>
              <a:ext uri="{FF2B5EF4-FFF2-40B4-BE49-F238E27FC236}">
                <a16:creationId xmlns:a16="http://schemas.microsoft.com/office/drawing/2014/main" id="{055712F4-B9EC-AFA5-31D8-FE63B8392B43}"/>
              </a:ext>
            </a:extLst>
          </p:cNvPr>
          <p:cNvSpPr/>
          <p:nvPr/>
        </p:nvSpPr>
        <p:spPr>
          <a:xfrm>
            <a:off x="3855887" y="7835978"/>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그릴</a:t>
            </a:r>
          </a:p>
        </p:txBody>
      </p:sp>
      <p:sp>
        <p:nvSpPr>
          <p:cNvPr id="64" name="사각형: 둥근 모서리 63">
            <a:extLst>
              <a:ext uri="{FF2B5EF4-FFF2-40B4-BE49-F238E27FC236}">
                <a16:creationId xmlns:a16="http://schemas.microsoft.com/office/drawing/2014/main" id="{0F5659F5-5D45-6883-6CB6-DE03445E10FF}"/>
              </a:ext>
            </a:extLst>
          </p:cNvPr>
          <p:cNvSpPr/>
          <p:nvPr/>
        </p:nvSpPr>
        <p:spPr>
          <a:xfrm>
            <a:off x="3855887" y="8534517"/>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사이드</a:t>
            </a:r>
          </a:p>
        </p:txBody>
      </p:sp>
      <p:sp>
        <p:nvSpPr>
          <p:cNvPr id="7" name="TextBox 6">
            <a:extLst>
              <a:ext uri="{FF2B5EF4-FFF2-40B4-BE49-F238E27FC236}">
                <a16:creationId xmlns:a16="http://schemas.microsoft.com/office/drawing/2014/main" id="{92641764-FE82-69D5-EF16-63B62E89D846}"/>
              </a:ext>
            </a:extLst>
          </p:cNvPr>
          <p:cNvSpPr txBox="1"/>
          <p:nvPr/>
        </p:nvSpPr>
        <p:spPr>
          <a:xfrm>
            <a:off x="990600" y="1436587"/>
            <a:ext cx="2116285" cy="646331"/>
          </a:xfrm>
          <a:prstGeom prst="rect">
            <a:avLst/>
          </a:prstGeom>
          <a:noFill/>
        </p:spPr>
        <p:txBody>
          <a:bodyPr wrap="none" rtlCol="0">
            <a:spAutoFit/>
          </a:bodyPr>
          <a:lstStyle/>
          <a:p>
            <a:r>
              <a:rPr lang="ko-KR" altLang="en-US" sz="3600" dirty="0">
                <a:solidFill>
                  <a:srgbClr val="251A18"/>
                </a:solidFill>
                <a:latin typeface="강원교육모두 Bold" panose="02020603020101020101" pitchFamily="18" charset="-127"/>
                <a:ea typeface="강원교육모두 Bold" panose="02020603020101020101" pitchFamily="18" charset="-127"/>
              </a:rPr>
              <a:t>리뉴얼 구조</a:t>
            </a:r>
          </a:p>
        </p:txBody>
      </p:sp>
      <p:sp>
        <p:nvSpPr>
          <p:cNvPr id="8" name="사각형: 둥근 모서리 7">
            <a:extLst>
              <a:ext uri="{FF2B5EF4-FFF2-40B4-BE49-F238E27FC236}">
                <a16:creationId xmlns:a16="http://schemas.microsoft.com/office/drawing/2014/main" id="{D4DA9DE8-0A12-FDA7-35B7-C3C8FAD12325}"/>
              </a:ext>
            </a:extLst>
          </p:cNvPr>
          <p:cNvSpPr/>
          <p:nvPr/>
        </p:nvSpPr>
        <p:spPr>
          <a:xfrm>
            <a:off x="3733801" y="2880220"/>
            <a:ext cx="1706713" cy="857244"/>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회원가입</a:t>
            </a:r>
          </a:p>
        </p:txBody>
      </p:sp>
      <p:sp>
        <p:nvSpPr>
          <p:cNvPr id="9" name="사각형: 둥근 모서리 8">
            <a:extLst>
              <a:ext uri="{FF2B5EF4-FFF2-40B4-BE49-F238E27FC236}">
                <a16:creationId xmlns:a16="http://schemas.microsoft.com/office/drawing/2014/main" id="{D618B299-4F74-86BB-F5E8-D0F94A1CA282}"/>
              </a:ext>
            </a:extLst>
          </p:cNvPr>
          <p:cNvSpPr/>
          <p:nvPr/>
        </p:nvSpPr>
        <p:spPr>
          <a:xfrm>
            <a:off x="3733800" y="1802885"/>
            <a:ext cx="1706713" cy="857244"/>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장바구니</a:t>
            </a:r>
          </a:p>
        </p:txBody>
      </p:sp>
      <p:sp>
        <p:nvSpPr>
          <p:cNvPr id="12" name="TextBox 11">
            <a:extLst>
              <a:ext uri="{FF2B5EF4-FFF2-40B4-BE49-F238E27FC236}">
                <a16:creationId xmlns:a16="http://schemas.microsoft.com/office/drawing/2014/main" id="{6FB7E446-B229-D14F-FFF3-7E0792D5C249}"/>
              </a:ext>
            </a:extLst>
          </p:cNvPr>
          <p:cNvSpPr txBox="1"/>
          <p:nvPr/>
        </p:nvSpPr>
        <p:spPr>
          <a:xfrm>
            <a:off x="5514983" y="3760561"/>
            <a:ext cx="1186543" cy="593111"/>
          </a:xfrm>
          <a:prstGeom prst="rect">
            <a:avLst/>
          </a:prstGeom>
          <a:noFill/>
        </p:spPr>
        <p:txBody>
          <a:bodyPr wrap="non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HEADER</a:t>
            </a:r>
          </a:p>
        </p:txBody>
      </p:sp>
      <p:sp>
        <p:nvSpPr>
          <p:cNvPr id="13" name="사각형: 둥근 모서리 12">
            <a:extLst>
              <a:ext uri="{FF2B5EF4-FFF2-40B4-BE49-F238E27FC236}">
                <a16:creationId xmlns:a16="http://schemas.microsoft.com/office/drawing/2014/main" id="{AF943CFC-CB00-906C-C764-19EC6DF5EC51}"/>
              </a:ext>
            </a:extLst>
          </p:cNvPr>
          <p:cNvSpPr/>
          <p:nvPr/>
        </p:nvSpPr>
        <p:spPr>
          <a:xfrm>
            <a:off x="1714917" y="6438900"/>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err="1">
                <a:solidFill>
                  <a:srgbClr val="251A18"/>
                </a:solidFill>
                <a:latin typeface="강원교육모두 Light" panose="02020603020101020101" pitchFamily="18" charset="-127"/>
                <a:ea typeface="강원교육모두 Light" panose="02020603020101020101" pitchFamily="18" charset="-127"/>
              </a:rPr>
              <a:t>슬로우캘리</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14" name="사각형: 둥근 모서리 13">
            <a:extLst>
              <a:ext uri="{FF2B5EF4-FFF2-40B4-BE49-F238E27FC236}">
                <a16:creationId xmlns:a16="http://schemas.microsoft.com/office/drawing/2014/main" id="{CA011485-BF46-5751-D1BF-672259E4F6EA}"/>
              </a:ext>
            </a:extLst>
          </p:cNvPr>
          <p:cNvSpPr/>
          <p:nvPr/>
        </p:nvSpPr>
        <p:spPr>
          <a:xfrm>
            <a:off x="1714917" y="7137439"/>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err="1">
                <a:solidFill>
                  <a:srgbClr val="251A18"/>
                </a:solidFill>
                <a:latin typeface="강원교육모두 Light" panose="02020603020101020101" pitchFamily="18" charset="-127"/>
                <a:ea typeface="강원교육모두 Light" panose="02020603020101020101" pitchFamily="18" charset="-127"/>
              </a:rPr>
              <a:t>매장찾기</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15" name="사각형: 둥근 모서리 14">
            <a:extLst>
              <a:ext uri="{FF2B5EF4-FFF2-40B4-BE49-F238E27FC236}">
                <a16:creationId xmlns:a16="http://schemas.microsoft.com/office/drawing/2014/main" id="{FB9C9DDD-6F3F-86E1-A099-03E41B08E60E}"/>
              </a:ext>
            </a:extLst>
          </p:cNvPr>
          <p:cNvSpPr/>
          <p:nvPr/>
        </p:nvSpPr>
        <p:spPr>
          <a:xfrm>
            <a:off x="1714917" y="7835978"/>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인테리어</a:t>
            </a:r>
          </a:p>
        </p:txBody>
      </p:sp>
      <p:sp>
        <p:nvSpPr>
          <p:cNvPr id="26" name="사각형: 둥근 모서리 25">
            <a:extLst>
              <a:ext uri="{FF2B5EF4-FFF2-40B4-BE49-F238E27FC236}">
                <a16:creationId xmlns:a16="http://schemas.microsoft.com/office/drawing/2014/main" id="{3758D5E4-5CDC-1AC3-D71E-4BF7A9490162}"/>
              </a:ext>
            </a:extLst>
          </p:cNvPr>
          <p:cNvSpPr/>
          <p:nvPr/>
        </p:nvSpPr>
        <p:spPr>
          <a:xfrm>
            <a:off x="8305800" y="6438900"/>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뉴스</a:t>
            </a:r>
          </a:p>
        </p:txBody>
      </p:sp>
      <p:sp>
        <p:nvSpPr>
          <p:cNvPr id="27" name="사각형: 둥근 모서리 26">
            <a:extLst>
              <a:ext uri="{FF2B5EF4-FFF2-40B4-BE49-F238E27FC236}">
                <a16:creationId xmlns:a16="http://schemas.microsoft.com/office/drawing/2014/main" id="{A9FA01C2-2C8E-97C5-0161-68B9A3C2E6D8}"/>
              </a:ext>
            </a:extLst>
          </p:cNvPr>
          <p:cNvSpPr/>
          <p:nvPr/>
        </p:nvSpPr>
        <p:spPr>
          <a:xfrm>
            <a:off x="8305800" y="7137439"/>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공지사항</a:t>
            </a:r>
          </a:p>
        </p:txBody>
      </p:sp>
      <p:sp>
        <p:nvSpPr>
          <p:cNvPr id="28" name="사각형: 둥근 모서리 27">
            <a:extLst>
              <a:ext uri="{FF2B5EF4-FFF2-40B4-BE49-F238E27FC236}">
                <a16:creationId xmlns:a16="http://schemas.microsoft.com/office/drawing/2014/main" id="{BB26B64A-4B6B-AB86-B041-C058965B40A1}"/>
              </a:ext>
            </a:extLst>
          </p:cNvPr>
          <p:cNvSpPr/>
          <p:nvPr/>
        </p:nvSpPr>
        <p:spPr>
          <a:xfrm>
            <a:off x="8305800" y="7835978"/>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이벤트</a:t>
            </a:r>
          </a:p>
        </p:txBody>
      </p:sp>
      <p:sp>
        <p:nvSpPr>
          <p:cNvPr id="35" name="사각형: 둥근 모서리 34">
            <a:extLst>
              <a:ext uri="{FF2B5EF4-FFF2-40B4-BE49-F238E27FC236}">
                <a16:creationId xmlns:a16="http://schemas.microsoft.com/office/drawing/2014/main" id="{8FBCB059-D5B6-F023-263A-C5E5C27B645E}"/>
              </a:ext>
            </a:extLst>
          </p:cNvPr>
          <p:cNvSpPr/>
          <p:nvPr/>
        </p:nvSpPr>
        <p:spPr>
          <a:xfrm>
            <a:off x="10545913" y="6438900"/>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가맹안내</a:t>
            </a:r>
          </a:p>
        </p:txBody>
      </p:sp>
      <p:sp>
        <p:nvSpPr>
          <p:cNvPr id="36" name="사각형: 둥근 모서리 35">
            <a:extLst>
              <a:ext uri="{FF2B5EF4-FFF2-40B4-BE49-F238E27FC236}">
                <a16:creationId xmlns:a16="http://schemas.microsoft.com/office/drawing/2014/main" id="{9C3B085C-16E5-FDD8-832F-BB4EED527416}"/>
              </a:ext>
            </a:extLst>
          </p:cNvPr>
          <p:cNvSpPr/>
          <p:nvPr/>
        </p:nvSpPr>
        <p:spPr>
          <a:xfrm>
            <a:off x="10545913" y="7137439"/>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가맹신청</a:t>
            </a:r>
          </a:p>
        </p:txBody>
      </p:sp>
      <p:sp>
        <p:nvSpPr>
          <p:cNvPr id="37" name="사각형: 둥근 모서리 36">
            <a:extLst>
              <a:ext uri="{FF2B5EF4-FFF2-40B4-BE49-F238E27FC236}">
                <a16:creationId xmlns:a16="http://schemas.microsoft.com/office/drawing/2014/main" id="{4ADFA577-FAEF-618C-483E-E8E1AF0FBCF2}"/>
              </a:ext>
            </a:extLst>
          </p:cNvPr>
          <p:cNvSpPr/>
          <p:nvPr/>
        </p:nvSpPr>
        <p:spPr>
          <a:xfrm>
            <a:off x="10545913" y="7835978"/>
            <a:ext cx="1706713" cy="837120"/>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rgbClr val="251A18"/>
                </a:solidFill>
                <a:latin typeface="강원교육모두 Light" panose="02020603020101020101" pitchFamily="18" charset="-127"/>
                <a:ea typeface="강원교육모두 Light" panose="02020603020101020101" pitchFamily="18" charset="-127"/>
              </a:rPr>
              <a:t>가맹관련</a:t>
            </a:r>
            <a:endParaRPr lang="en-US" altLang="ko-KR" sz="2800" dirty="0">
              <a:solidFill>
                <a:srgbClr val="251A18"/>
              </a:solidFill>
              <a:latin typeface="강원교육모두 Light" panose="02020603020101020101" pitchFamily="18" charset="-127"/>
              <a:ea typeface="강원교육모두 Light" panose="02020603020101020101" pitchFamily="18" charset="-127"/>
            </a:endParaRPr>
          </a:p>
          <a:p>
            <a:pPr algn="ctr"/>
            <a:r>
              <a:rPr lang="en-US" altLang="ko-KR" sz="2800" dirty="0">
                <a:solidFill>
                  <a:srgbClr val="251A18"/>
                </a:solidFill>
                <a:latin typeface="강원교육모두 Light" panose="02020603020101020101" pitchFamily="18" charset="-127"/>
                <a:ea typeface="강원교육모두 Light" panose="02020603020101020101" pitchFamily="18" charset="-127"/>
              </a:rPr>
              <a:t>FAQ</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p:txBody>
      </p:sp>
      <p:sp>
        <p:nvSpPr>
          <p:cNvPr id="38" name="사각형: 둥근 모서리 37">
            <a:extLst>
              <a:ext uri="{FF2B5EF4-FFF2-40B4-BE49-F238E27FC236}">
                <a16:creationId xmlns:a16="http://schemas.microsoft.com/office/drawing/2014/main" id="{54B8A5A3-5CD2-DF32-BF25-0181685A1C80}"/>
              </a:ext>
            </a:extLst>
          </p:cNvPr>
          <p:cNvSpPr/>
          <p:nvPr/>
        </p:nvSpPr>
        <p:spPr>
          <a:xfrm>
            <a:off x="3871043" y="9214107"/>
            <a:ext cx="1706713" cy="519079"/>
          </a:xfrm>
          <a:prstGeom prst="roundRect">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800" dirty="0" err="1">
                <a:solidFill>
                  <a:srgbClr val="251A18"/>
                </a:solidFill>
                <a:latin typeface="강원교육모두 Light" panose="02020603020101020101" pitchFamily="18" charset="-127"/>
                <a:ea typeface="강원교육모두 Light" panose="02020603020101020101" pitchFamily="18" charset="-127"/>
              </a:rPr>
              <a:t>토핑</a:t>
            </a:r>
            <a:endParaRPr lang="ko-KR" altLang="en-US" sz="2800" dirty="0">
              <a:solidFill>
                <a:srgbClr val="251A18"/>
              </a:solidFill>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2808954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188420"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컨셉</a:t>
            </a:r>
            <a:r>
              <a:rPr lang="en-US" altLang="ko-KR" sz="3600" dirty="0">
                <a:latin typeface="강원교육모두 Light" panose="02020603020101020101" pitchFamily="18" charset="-127"/>
                <a:ea typeface="강원교육모두 Light" panose="02020603020101020101" pitchFamily="18" charset="-127"/>
              </a:rPr>
              <a:t>/</a:t>
            </a:r>
            <a:r>
              <a:rPr lang="ko-KR" altLang="en-US" sz="3600" dirty="0">
                <a:latin typeface="강원교육모두 Light" panose="02020603020101020101" pitchFamily="18" charset="-127"/>
                <a:ea typeface="강원교육모두 Light" panose="02020603020101020101" pitchFamily="18" charset="-127"/>
              </a:rPr>
              <a:t>디자인</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0465E6-60EF-9D01-CDE0-E12666AE80E1}"/>
              </a:ext>
            </a:extLst>
          </p:cNvPr>
          <p:cNvSpPr txBox="1"/>
          <p:nvPr/>
        </p:nvSpPr>
        <p:spPr>
          <a:xfrm>
            <a:off x="8684580" y="1943100"/>
            <a:ext cx="918842"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컨셉</a:t>
            </a:r>
          </a:p>
        </p:txBody>
      </p:sp>
      <p:sp>
        <p:nvSpPr>
          <p:cNvPr id="4" name="TextBox 3">
            <a:extLst>
              <a:ext uri="{FF2B5EF4-FFF2-40B4-BE49-F238E27FC236}">
                <a16:creationId xmlns:a16="http://schemas.microsoft.com/office/drawing/2014/main" id="{17D6D428-6CE2-B6BB-0E45-24530B3C308F}"/>
              </a:ext>
            </a:extLst>
          </p:cNvPr>
          <p:cNvSpPr txBox="1"/>
          <p:nvPr/>
        </p:nvSpPr>
        <p:spPr>
          <a:xfrm>
            <a:off x="6405079" y="4070112"/>
            <a:ext cx="963725" cy="593111"/>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건강함</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6" name="TextBox 5">
            <a:extLst>
              <a:ext uri="{FF2B5EF4-FFF2-40B4-BE49-F238E27FC236}">
                <a16:creationId xmlns:a16="http://schemas.microsoft.com/office/drawing/2014/main" id="{E9F2321C-5771-E697-0152-660D1E826B3B}"/>
              </a:ext>
            </a:extLst>
          </p:cNvPr>
          <p:cNvSpPr txBox="1"/>
          <p:nvPr/>
        </p:nvSpPr>
        <p:spPr>
          <a:xfrm>
            <a:off x="9995928" y="3791215"/>
            <a:ext cx="1253869" cy="593111"/>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여유로움</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7" name="TextBox 6">
            <a:extLst>
              <a:ext uri="{FF2B5EF4-FFF2-40B4-BE49-F238E27FC236}">
                <a16:creationId xmlns:a16="http://schemas.microsoft.com/office/drawing/2014/main" id="{59F56CA8-7EB2-4D54-0CDE-42A054855F8C}"/>
              </a:ext>
            </a:extLst>
          </p:cNvPr>
          <p:cNvSpPr txBox="1"/>
          <p:nvPr/>
        </p:nvSpPr>
        <p:spPr>
          <a:xfrm>
            <a:off x="11892861" y="4209001"/>
            <a:ext cx="1011815"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따스함</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8" name="TextBox 7">
            <a:extLst>
              <a:ext uri="{FF2B5EF4-FFF2-40B4-BE49-F238E27FC236}">
                <a16:creationId xmlns:a16="http://schemas.microsoft.com/office/drawing/2014/main" id="{8ED44FC3-5F08-368A-A2E1-C3D6D86899B5}"/>
              </a:ext>
            </a:extLst>
          </p:cNvPr>
          <p:cNvSpPr txBox="1"/>
          <p:nvPr/>
        </p:nvSpPr>
        <p:spPr>
          <a:xfrm>
            <a:off x="8105095" y="4820334"/>
            <a:ext cx="2077813" cy="646331"/>
          </a:xfrm>
          <a:prstGeom prst="rect">
            <a:avLst/>
          </a:prstGeom>
          <a:noFill/>
        </p:spPr>
        <p:txBody>
          <a:bodyPr wrap="none" rtlCol="0">
            <a:spAutoFit/>
          </a:bodyPr>
          <a:lstStyle/>
          <a:p>
            <a:pPr algn="ctr"/>
            <a:r>
              <a:rPr lang="ko-KR" altLang="en-US" sz="3600">
                <a:solidFill>
                  <a:srgbClr val="251A18"/>
                </a:solidFill>
                <a:latin typeface="강원교육모두 Bold" panose="02020603020101020101" pitchFamily="18" charset="-127"/>
                <a:ea typeface="강원교육모두 Bold" panose="02020603020101020101" pitchFamily="18" charset="-127"/>
              </a:rPr>
              <a:t>슬로우캘리</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cxnSp>
        <p:nvCxnSpPr>
          <p:cNvPr id="10" name="직선 연결선 9">
            <a:extLst>
              <a:ext uri="{FF2B5EF4-FFF2-40B4-BE49-F238E27FC236}">
                <a16:creationId xmlns:a16="http://schemas.microsoft.com/office/drawing/2014/main" id="{431580F7-D2A0-068E-83E3-387F0AE52FF7}"/>
              </a:ext>
            </a:extLst>
          </p:cNvPr>
          <p:cNvCxnSpPr>
            <a:cxnSpLocks/>
          </p:cNvCxnSpPr>
          <p:nvPr/>
        </p:nvCxnSpPr>
        <p:spPr>
          <a:xfrm>
            <a:off x="9144000" y="2933700"/>
            <a:ext cx="0" cy="1729523"/>
          </a:xfrm>
          <a:prstGeom prst="line">
            <a:avLst/>
          </a:prstGeom>
          <a:ln w="76200">
            <a:solidFill>
              <a:srgbClr val="4F3733"/>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F764E479-135D-50A5-0765-B4F0AB78E611}"/>
              </a:ext>
            </a:extLst>
          </p:cNvPr>
          <p:cNvCxnSpPr>
            <a:cxnSpLocks/>
          </p:cNvCxnSpPr>
          <p:nvPr/>
        </p:nvCxnSpPr>
        <p:spPr>
          <a:xfrm>
            <a:off x="9150626" y="5753100"/>
            <a:ext cx="0" cy="1729523"/>
          </a:xfrm>
          <a:prstGeom prst="line">
            <a:avLst/>
          </a:prstGeom>
          <a:ln w="76200">
            <a:solidFill>
              <a:srgbClr val="4F3733"/>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0AED62A2-311E-3CAB-0891-CFF660D3B75D}"/>
              </a:ext>
            </a:extLst>
          </p:cNvPr>
          <p:cNvCxnSpPr>
            <a:cxnSpLocks/>
          </p:cNvCxnSpPr>
          <p:nvPr/>
        </p:nvCxnSpPr>
        <p:spPr>
          <a:xfrm flipH="1">
            <a:off x="10591800" y="5143500"/>
            <a:ext cx="3533092" cy="0"/>
          </a:xfrm>
          <a:prstGeom prst="line">
            <a:avLst/>
          </a:prstGeom>
          <a:ln w="76200">
            <a:solidFill>
              <a:srgbClr val="4F3733"/>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FC91C181-D213-E5D2-4F1E-D68122B20C85}"/>
              </a:ext>
            </a:extLst>
          </p:cNvPr>
          <p:cNvCxnSpPr>
            <a:cxnSpLocks/>
          </p:cNvCxnSpPr>
          <p:nvPr/>
        </p:nvCxnSpPr>
        <p:spPr>
          <a:xfrm flipH="1">
            <a:off x="4212433" y="5143500"/>
            <a:ext cx="3533092" cy="0"/>
          </a:xfrm>
          <a:prstGeom prst="line">
            <a:avLst/>
          </a:prstGeom>
          <a:ln w="76200">
            <a:solidFill>
              <a:srgbClr val="4F373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0593A6A-8AA3-0B82-BA4F-B8AC3F3E49B4}"/>
              </a:ext>
            </a:extLst>
          </p:cNvPr>
          <p:cNvSpPr txBox="1"/>
          <p:nvPr/>
        </p:nvSpPr>
        <p:spPr>
          <a:xfrm>
            <a:off x="6216529" y="5585068"/>
            <a:ext cx="716863" cy="593111"/>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파랑</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20" name="TextBox 19">
            <a:extLst>
              <a:ext uri="{FF2B5EF4-FFF2-40B4-BE49-F238E27FC236}">
                <a16:creationId xmlns:a16="http://schemas.microsoft.com/office/drawing/2014/main" id="{DB2B94E4-D783-43C8-BFE0-EA8713D0FFD4}"/>
              </a:ext>
            </a:extLst>
          </p:cNvPr>
          <p:cNvSpPr txBox="1"/>
          <p:nvPr/>
        </p:nvSpPr>
        <p:spPr>
          <a:xfrm>
            <a:off x="7966286" y="6024750"/>
            <a:ext cx="732893" cy="593111"/>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주황</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21" name="TextBox 20">
            <a:extLst>
              <a:ext uri="{FF2B5EF4-FFF2-40B4-BE49-F238E27FC236}">
                <a16:creationId xmlns:a16="http://schemas.microsoft.com/office/drawing/2014/main" id="{4874FFBA-D1F2-CC0D-BE30-EB56A25860FB}"/>
              </a:ext>
            </a:extLst>
          </p:cNvPr>
          <p:cNvSpPr txBox="1"/>
          <p:nvPr/>
        </p:nvSpPr>
        <p:spPr>
          <a:xfrm>
            <a:off x="11410998" y="3094096"/>
            <a:ext cx="963725"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편안함</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22" name="TextBox 21">
            <a:extLst>
              <a:ext uri="{FF2B5EF4-FFF2-40B4-BE49-F238E27FC236}">
                <a16:creationId xmlns:a16="http://schemas.microsoft.com/office/drawing/2014/main" id="{60FF85A6-BDFE-4CD5-0F96-0E9CF27BEAC6}"/>
              </a:ext>
            </a:extLst>
          </p:cNvPr>
          <p:cNvSpPr txBox="1"/>
          <p:nvPr/>
        </p:nvSpPr>
        <p:spPr>
          <a:xfrm>
            <a:off x="10528852" y="6577782"/>
            <a:ext cx="995785"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일관성</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23" name="TextBox 22">
            <a:extLst>
              <a:ext uri="{FF2B5EF4-FFF2-40B4-BE49-F238E27FC236}">
                <a16:creationId xmlns:a16="http://schemas.microsoft.com/office/drawing/2014/main" id="{F64C360C-8AD7-8D2C-C22E-9B0E9AF8E878}"/>
              </a:ext>
            </a:extLst>
          </p:cNvPr>
          <p:cNvSpPr txBox="1"/>
          <p:nvPr/>
        </p:nvSpPr>
        <p:spPr>
          <a:xfrm>
            <a:off x="9799420" y="5666407"/>
            <a:ext cx="960519"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신뢰감</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24" name="TextBox 23">
            <a:extLst>
              <a:ext uri="{FF2B5EF4-FFF2-40B4-BE49-F238E27FC236}">
                <a16:creationId xmlns:a16="http://schemas.microsoft.com/office/drawing/2014/main" id="{8E0E988B-18F4-958C-C6B2-472A5EAA8A15}"/>
              </a:ext>
            </a:extLst>
          </p:cNvPr>
          <p:cNvSpPr txBox="1"/>
          <p:nvPr/>
        </p:nvSpPr>
        <p:spPr>
          <a:xfrm>
            <a:off x="5687878" y="6617861"/>
            <a:ext cx="1882247" cy="593111"/>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다채로운 재료</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25" name="TextBox 24">
            <a:extLst>
              <a:ext uri="{FF2B5EF4-FFF2-40B4-BE49-F238E27FC236}">
                <a16:creationId xmlns:a16="http://schemas.microsoft.com/office/drawing/2014/main" id="{7769CA4A-08B7-D2A1-B403-46E40D65D05C}"/>
              </a:ext>
            </a:extLst>
          </p:cNvPr>
          <p:cNvSpPr txBox="1"/>
          <p:nvPr/>
        </p:nvSpPr>
        <p:spPr>
          <a:xfrm>
            <a:off x="7528639" y="3408327"/>
            <a:ext cx="678391" cy="593111"/>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미식</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26" name="TextBox 25">
            <a:extLst>
              <a:ext uri="{FF2B5EF4-FFF2-40B4-BE49-F238E27FC236}">
                <a16:creationId xmlns:a16="http://schemas.microsoft.com/office/drawing/2014/main" id="{C3B8AB6F-B131-D627-447C-419949097BD8}"/>
              </a:ext>
            </a:extLst>
          </p:cNvPr>
          <p:cNvSpPr txBox="1"/>
          <p:nvPr/>
        </p:nvSpPr>
        <p:spPr>
          <a:xfrm>
            <a:off x="11565207" y="5825539"/>
            <a:ext cx="1279517"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구매욕구</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2292581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188420"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컨셉</a:t>
            </a:r>
            <a:r>
              <a:rPr lang="en-US" altLang="ko-KR" sz="3600" dirty="0">
                <a:latin typeface="강원교육모두 Light" panose="02020603020101020101" pitchFamily="18" charset="-127"/>
                <a:ea typeface="강원교육모두 Light" panose="02020603020101020101" pitchFamily="18" charset="-127"/>
              </a:rPr>
              <a:t>/</a:t>
            </a:r>
            <a:r>
              <a:rPr lang="ko-KR" altLang="en-US" sz="3600" dirty="0">
                <a:latin typeface="강원교육모두 Light" panose="02020603020101020101" pitchFamily="18" charset="-127"/>
                <a:ea typeface="강원교육모두 Light" panose="02020603020101020101" pitchFamily="18" charset="-127"/>
              </a:rPr>
              <a:t>디자인</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0465E6-60EF-9D01-CDE0-E12666AE80E1}"/>
              </a:ext>
            </a:extLst>
          </p:cNvPr>
          <p:cNvSpPr txBox="1"/>
          <p:nvPr/>
        </p:nvSpPr>
        <p:spPr>
          <a:xfrm>
            <a:off x="8710228" y="1943100"/>
            <a:ext cx="867545"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컬러</a:t>
            </a:r>
          </a:p>
        </p:txBody>
      </p:sp>
      <p:sp>
        <p:nvSpPr>
          <p:cNvPr id="4" name="사각형: 둥근 모서리 3">
            <a:extLst>
              <a:ext uri="{FF2B5EF4-FFF2-40B4-BE49-F238E27FC236}">
                <a16:creationId xmlns:a16="http://schemas.microsoft.com/office/drawing/2014/main" id="{DCE678A9-25C0-B932-3135-DBA5894D9C72}"/>
              </a:ext>
            </a:extLst>
          </p:cNvPr>
          <p:cNvSpPr/>
          <p:nvPr/>
        </p:nvSpPr>
        <p:spPr>
          <a:xfrm>
            <a:off x="7285146" y="3142120"/>
            <a:ext cx="1524000" cy="1524000"/>
          </a:xfrm>
          <a:prstGeom prst="roundRect">
            <a:avLst/>
          </a:prstGeom>
          <a:solidFill>
            <a:srgbClr val="FFF8F0"/>
          </a:solidFill>
          <a:ln>
            <a:solidFill>
              <a:srgbClr val="4F3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8F0"/>
              </a:solidFill>
            </a:endParaRPr>
          </a:p>
        </p:txBody>
      </p:sp>
      <p:sp>
        <p:nvSpPr>
          <p:cNvPr id="6" name="TextBox 5">
            <a:extLst>
              <a:ext uri="{FF2B5EF4-FFF2-40B4-BE49-F238E27FC236}">
                <a16:creationId xmlns:a16="http://schemas.microsoft.com/office/drawing/2014/main" id="{F069AB49-05CD-6017-0359-D8CC45F4169C}"/>
              </a:ext>
            </a:extLst>
          </p:cNvPr>
          <p:cNvSpPr txBox="1"/>
          <p:nvPr/>
        </p:nvSpPr>
        <p:spPr>
          <a:xfrm>
            <a:off x="7354720" y="4809591"/>
            <a:ext cx="1384852" cy="523220"/>
          </a:xfrm>
          <a:prstGeom prst="rect">
            <a:avLst/>
          </a:prstGeom>
          <a:noFill/>
        </p:spPr>
        <p:txBody>
          <a:bodyPr wrap="square" rtlCol="0">
            <a:spAutoFit/>
          </a:bodyPr>
          <a:lstStyle/>
          <a:p>
            <a:pPr algn="ctr"/>
            <a:r>
              <a:rPr lang="en-US" altLang="ko-KR" sz="2800" dirty="0">
                <a:latin typeface="강원교육모두 Light" panose="02020603020101020101" pitchFamily="18" charset="-127"/>
                <a:ea typeface="강원교육모두 Light" panose="02020603020101020101" pitchFamily="18" charset="-127"/>
              </a:rPr>
              <a:t>#</a:t>
            </a:r>
            <a:r>
              <a:rPr lang="en-US" altLang="ko-KR" sz="2600" dirty="0">
                <a:latin typeface="강원교육모두 Light" panose="02020603020101020101" pitchFamily="18" charset="-127"/>
                <a:ea typeface="강원교육모두 Light" panose="02020603020101020101" pitchFamily="18" charset="-127"/>
              </a:rPr>
              <a:t>FFF8F0</a:t>
            </a:r>
            <a:endParaRPr lang="ko-KR" altLang="en-US" sz="2600" dirty="0">
              <a:latin typeface="강원교육모두 Light" panose="02020603020101020101" pitchFamily="18" charset="-127"/>
              <a:ea typeface="강원교육모두 Light" panose="02020603020101020101" pitchFamily="18" charset="-127"/>
            </a:endParaRPr>
          </a:p>
        </p:txBody>
      </p:sp>
      <p:sp>
        <p:nvSpPr>
          <p:cNvPr id="9" name="사각형: 둥근 모서리 8">
            <a:extLst>
              <a:ext uri="{FF2B5EF4-FFF2-40B4-BE49-F238E27FC236}">
                <a16:creationId xmlns:a16="http://schemas.microsoft.com/office/drawing/2014/main" id="{86B319CF-1314-CA5F-1618-243222BF5D04}"/>
              </a:ext>
            </a:extLst>
          </p:cNvPr>
          <p:cNvSpPr/>
          <p:nvPr/>
        </p:nvSpPr>
        <p:spPr>
          <a:xfrm>
            <a:off x="9541330" y="6173570"/>
            <a:ext cx="1524000" cy="1524000"/>
          </a:xfrm>
          <a:prstGeom prst="roundRect">
            <a:avLst/>
          </a:prstGeom>
          <a:solidFill>
            <a:srgbClr val="0B109F"/>
          </a:solidFill>
          <a:ln>
            <a:solidFill>
              <a:srgbClr val="4F3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0069F"/>
              </a:solidFill>
            </a:endParaRPr>
          </a:p>
        </p:txBody>
      </p:sp>
      <p:sp>
        <p:nvSpPr>
          <p:cNvPr id="10" name="TextBox 9">
            <a:extLst>
              <a:ext uri="{FF2B5EF4-FFF2-40B4-BE49-F238E27FC236}">
                <a16:creationId xmlns:a16="http://schemas.microsoft.com/office/drawing/2014/main" id="{3F06F6B4-0985-6EE6-9ABD-7BEF325CF52D}"/>
              </a:ext>
            </a:extLst>
          </p:cNvPr>
          <p:cNvSpPr txBox="1"/>
          <p:nvPr/>
        </p:nvSpPr>
        <p:spPr>
          <a:xfrm>
            <a:off x="9541330" y="7846131"/>
            <a:ext cx="1524000" cy="523220"/>
          </a:xfrm>
          <a:prstGeom prst="rect">
            <a:avLst/>
          </a:prstGeom>
          <a:noFill/>
        </p:spPr>
        <p:txBody>
          <a:bodyPr wrap="square" rtlCol="0">
            <a:spAutoFit/>
          </a:bodyPr>
          <a:lstStyle/>
          <a:p>
            <a:pPr algn="ctr"/>
            <a:r>
              <a:rPr lang="en-US" altLang="ko-KR" sz="2800" dirty="0">
                <a:latin typeface="강원교육모두 Light" panose="02020603020101020101" pitchFamily="18" charset="-127"/>
                <a:ea typeface="강원교육모두 Light" panose="02020603020101020101" pitchFamily="18" charset="-127"/>
              </a:rPr>
              <a:t>#0B109F</a:t>
            </a:r>
            <a:endParaRPr lang="ko-KR" altLang="en-US" sz="2600" dirty="0">
              <a:latin typeface="강원교육모두 Light" panose="02020603020101020101" pitchFamily="18" charset="-127"/>
              <a:ea typeface="강원교육모두 Light" panose="02020603020101020101" pitchFamily="18" charset="-127"/>
            </a:endParaRPr>
          </a:p>
        </p:txBody>
      </p:sp>
      <p:sp>
        <p:nvSpPr>
          <p:cNvPr id="11" name="사각형: 둥근 모서리 10">
            <a:extLst>
              <a:ext uri="{FF2B5EF4-FFF2-40B4-BE49-F238E27FC236}">
                <a16:creationId xmlns:a16="http://schemas.microsoft.com/office/drawing/2014/main" id="{4E72D0C4-2415-063C-0D62-6C1A6CEC870E}"/>
              </a:ext>
            </a:extLst>
          </p:cNvPr>
          <p:cNvSpPr/>
          <p:nvPr/>
        </p:nvSpPr>
        <p:spPr>
          <a:xfrm>
            <a:off x="9577773" y="3142120"/>
            <a:ext cx="1524000" cy="1524000"/>
          </a:xfrm>
          <a:prstGeom prst="roundRect">
            <a:avLst/>
          </a:prstGeom>
          <a:solidFill>
            <a:srgbClr val="251A18"/>
          </a:solidFill>
          <a:ln>
            <a:solidFill>
              <a:srgbClr val="4F3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0069F"/>
              </a:solidFill>
            </a:endParaRPr>
          </a:p>
        </p:txBody>
      </p:sp>
      <p:sp>
        <p:nvSpPr>
          <p:cNvPr id="12" name="TextBox 11">
            <a:extLst>
              <a:ext uri="{FF2B5EF4-FFF2-40B4-BE49-F238E27FC236}">
                <a16:creationId xmlns:a16="http://schemas.microsoft.com/office/drawing/2014/main" id="{B50FFCF0-FD9A-D9AF-19E9-0BBDDBA34EA8}"/>
              </a:ext>
            </a:extLst>
          </p:cNvPr>
          <p:cNvSpPr txBox="1"/>
          <p:nvPr/>
        </p:nvSpPr>
        <p:spPr>
          <a:xfrm>
            <a:off x="9541330" y="4809591"/>
            <a:ext cx="1524000" cy="523220"/>
          </a:xfrm>
          <a:prstGeom prst="rect">
            <a:avLst/>
          </a:prstGeom>
          <a:noFill/>
        </p:spPr>
        <p:txBody>
          <a:bodyPr wrap="square" rtlCol="0">
            <a:spAutoFit/>
          </a:bodyPr>
          <a:lstStyle/>
          <a:p>
            <a:pPr algn="ctr"/>
            <a:r>
              <a:rPr lang="en-US" altLang="ko-KR" sz="2800" dirty="0">
                <a:latin typeface="강원교육모두 Light" panose="02020603020101020101" pitchFamily="18" charset="-127"/>
                <a:ea typeface="강원교육모두 Light" panose="02020603020101020101" pitchFamily="18" charset="-127"/>
              </a:rPr>
              <a:t>#251A18</a:t>
            </a:r>
            <a:endParaRPr lang="ko-KR" altLang="en-US" sz="2600" dirty="0">
              <a:latin typeface="강원교육모두 Light" panose="02020603020101020101" pitchFamily="18" charset="-127"/>
              <a:ea typeface="강원교육모두 Light" panose="02020603020101020101" pitchFamily="18" charset="-127"/>
            </a:endParaRPr>
          </a:p>
        </p:txBody>
      </p:sp>
      <p:sp>
        <p:nvSpPr>
          <p:cNvPr id="7" name="사각형: 둥근 모서리 6">
            <a:extLst>
              <a:ext uri="{FF2B5EF4-FFF2-40B4-BE49-F238E27FC236}">
                <a16:creationId xmlns:a16="http://schemas.microsoft.com/office/drawing/2014/main" id="{004FF353-AE30-B6F1-6DB1-776F0280E74F}"/>
              </a:ext>
            </a:extLst>
          </p:cNvPr>
          <p:cNvSpPr/>
          <p:nvPr/>
        </p:nvSpPr>
        <p:spPr>
          <a:xfrm>
            <a:off x="7285146" y="6173570"/>
            <a:ext cx="1524000" cy="1524000"/>
          </a:xfrm>
          <a:prstGeom prst="roundRect">
            <a:avLst/>
          </a:prstGeom>
          <a:solidFill>
            <a:srgbClr val="F97D1D"/>
          </a:solidFill>
          <a:ln>
            <a:solidFill>
              <a:srgbClr val="4F3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0069F"/>
              </a:solidFill>
            </a:endParaRPr>
          </a:p>
        </p:txBody>
      </p:sp>
      <p:sp>
        <p:nvSpPr>
          <p:cNvPr id="8" name="TextBox 7">
            <a:extLst>
              <a:ext uri="{FF2B5EF4-FFF2-40B4-BE49-F238E27FC236}">
                <a16:creationId xmlns:a16="http://schemas.microsoft.com/office/drawing/2014/main" id="{1B66E372-8751-A1D4-59DC-EA550DD99617}"/>
              </a:ext>
            </a:extLst>
          </p:cNvPr>
          <p:cNvSpPr txBox="1"/>
          <p:nvPr/>
        </p:nvSpPr>
        <p:spPr>
          <a:xfrm>
            <a:off x="7255329" y="7830932"/>
            <a:ext cx="1524000" cy="523220"/>
          </a:xfrm>
          <a:prstGeom prst="rect">
            <a:avLst/>
          </a:prstGeom>
          <a:noFill/>
        </p:spPr>
        <p:txBody>
          <a:bodyPr wrap="square" rtlCol="0">
            <a:spAutoFit/>
          </a:bodyPr>
          <a:lstStyle/>
          <a:p>
            <a:pPr algn="ctr"/>
            <a:r>
              <a:rPr lang="en-US" altLang="ko-KR" sz="2800" dirty="0">
                <a:latin typeface="강원교육모두 Light" panose="02020603020101020101" pitchFamily="18" charset="-127"/>
                <a:ea typeface="강원교육모두 Light" panose="02020603020101020101" pitchFamily="18" charset="-127"/>
              </a:rPr>
              <a:t>#F97D1D</a:t>
            </a:r>
            <a:endParaRPr lang="ko-KR" altLang="en-US" sz="2600" dirty="0">
              <a:latin typeface="강원교육모두 Light" panose="02020603020101020101" pitchFamily="18" charset="-127"/>
              <a:ea typeface="강원교육모두 Light" panose="02020603020101020101" pitchFamily="18" charset="-127"/>
            </a:endParaRPr>
          </a:p>
        </p:txBody>
      </p:sp>
      <p:sp>
        <p:nvSpPr>
          <p:cNvPr id="13" name="TextBox 12">
            <a:extLst>
              <a:ext uri="{FF2B5EF4-FFF2-40B4-BE49-F238E27FC236}">
                <a16:creationId xmlns:a16="http://schemas.microsoft.com/office/drawing/2014/main" id="{201E4469-7D1B-3E5B-BDCA-97168632E198}"/>
              </a:ext>
            </a:extLst>
          </p:cNvPr>
          <p:cNvSpPr txBox="1"/>
          <p:nvPr/>
        </p:nvSpPr>
        <p:spPr>
          <a:xfrm>
            <a:off x="5242313" y="3653253"/>
            <a:ext cx="904415"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기본</a:t>
            </a:r>
          </a:p>
        </p:txBody>
      </p:sp>
      <p:sp>
        <p:nvSpPr>
          <p:cNvPr id="15" name="TextBox 14">
            <a:extLst>
              <a:ext uri="{FF2B5EF4-FFF2-40B4-BE49-F238E27FC236}">
                <a16:creationId xmlns:a16="http://schemas.microsoft.com/office/drawing/2014/main" id="{D20E107C-2844-88A7-0582-982D23F4CD85}"/>
              </a:ext>
            </a:extLst>
          </p:cNvPr>
          <p:cNvSpPr txBox="1"/>
          <p:nvPr/>
        </p:nvSpPr>
        <p:spPr>
          <a:xfrm>
            <a:off x="5045945" y="6743700"/>
            <a:ext cx="1297150"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포인트</a:t>
            </a:r>
          </a:p>
        </p:txBody>
      </p:sp>
    </p:spTree>
    <p:extLst>
      <p:ext uri="{BB962C8B-B14F-4D97-AF65-F5344CB8AC3E}">
        <p14:creationId xmlns:p14="http://schemas.microsoft.com/office/powerpoint/2010/main" val="3235779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188420"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컨셉</a:t>
            </a:r>
            <a:r>
              <a:rPr lang="en-US" altLang="ko-KR" sz="3600" dirty="0">
                <a:latin typeface="강원교육모두 Light" panose="02020603020101020101" pitchFamily="18" charset="-127"/>
                <a:ea typeface="강원교육모두 Light" panose="02020603020101020101" pitchFamily="18" charset="-127"/>
              </a:rPr>
              <a:t>/</a:t>
            </a:r>
            <a:r>
              <a:rPr lang="ko-KR" altLang="en-US" sz="3600" dirty="0">
                <a:latin typeface="강원교육모두 Light" panose="02020603020101020101" pitchFamily="18" charset="-127"/>
                <a:ea typeface="강원교육모두 Light" panose="02020603020101020101" pitchFamily="18" charset="-127"/>
              </a:rPr>
              <a:t>디자인</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0465E6-60EF-9D01-CDE0-E12666AE80E1}"/>
              </a:ext>
            </a:extLst>
          </p:cNvPr>
          <p:cNvSpPr txBox="1"/>
          <p:nvPr/>
        </p:nvSpPr>
        <p:spPr>
          <a:xfrm>
            <a:off x="8666146" y="1943100"/>
            <a:ext cx="955711"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폰트</a:t>
            </a:r>
          </a:p>
        </p:txBody>
      </p:sp>
      <p:sp>
        <p:nvSpPr>
          <p:cNvPr id="6" name="TextBox 5">
            <a:extLst>
              <a:ext uri="{FF2B5EF4-FFF2-40B4-BE49-F238E27FC236}">
                <a16:creationId xmlns:a16="http://schemas.microsoft.com/office/drawing/2014/main" id="{F069AB49-05CD-6017-0359-D8CC45F4169C}"/>
              </a:ext>
            </a:extLst>
          </p:cNvPr>
          <p:cNvSpPr txBox="1"/>
          <p:nvPr/>
        </p:nvSpPr>
        <p:spPr>
          <a:xfrm>
            <a:off x="7162800" y="3017457"/>
            <a:ext cx="9482706" cy="1545616"/>
          </a:xfrm>
          <a:prstGeom prst="rect">
            <a:avLst/>
          </a:prstGeom>
          <a:noFill/>
        </p:spPr>
        <p:txBody>
          <a:bodyPr wrap="square" rtlCol="0">
            <a:spAutoFit/>
          </a:bodyPr>
          <a:lstStyle/>
          <a:p>
            <a:pPr>
              <a:lnSpc>
                <a:spcPct val="130000"/>
              </a:lnSpc>
            </a:pPr>
            <a:r>
              <a:rPr lang="ko-KR" altLang="en-US" sz="1600" dirty="0" err="1">
                <a:latin typeface="강원교육모두 Light" panose="02020603020101020101" pitchFamily="18" charset="-127"/>
                <a:ea typeface="강원교육모두 Light" panose="02020603020101020101" pitchFamily="18" charset="-127"/>
              </a:rPr>
              <a:t>슬로우캘리</a:t>
            </a:r>
            <a:r>
              <a:rPr lang="ko-KR" altLang="en-US" sz="1600" dirty="0">
                <a:latin typeface="강원교육모두 Light" panose="02020603020101020101" pitchFamily="18" charset="-127"/>
                <a:ea typeface="강원교육모두 Light" panose="02020603020101020101" pitchFamily="18" charset="-127"/>
              </a:rPr>
              <a:t> 웹사이트 리뉴얼 디자인 </a:t>
            </a:r>
            <a:r>
              <a:rPr lang="ko-KR" altLang="en-US" sz="1600" dirty="0" err="1">
                <a:latin typeface="강원교육모두 Light" panose="02020603020101020101" pitchFamily="18" charset="-127"/>
                <a:ea typeface="강원교육모두 Light" panose="02020603020101020101" pitchFamily="18" charset="-127"/>
              </a:rPr>
              <a:t>슬로우캘리</a:t>
            </a:r>
            <a:r>
              <a:rPr lang="ko-KR" altLang="en-US" sz="1600" dirty="0">
                <a:latin typeface="강원교육모두 Light" panose="02020603020101020101" pitchFamily="18" charset="-127"/>
                <a:ea typeface="강원교육모두 Light" panose="02020603020101020101" pitchFamily="18" charset="-127"/>
              </a:rPr>
              <a:t> 웹사이트 리뉴얼 디자인 </a:t>
            </a:r>
            <a:r>
              <a:rPr lang="en-US" altLang="ko-KR" sz="1600" dirty="0">
                <a:latin typeface="강원교육모두 Light" panose="02020603020101020101" pitchFamily="18" charset="-127"/>
                <a:ea typeface="강원교육모두 Light" panose="02020603020101020101" pitchFamily="18" charset="-127"/>
              </a:rPr>
              <a:t>16px</a:t>
            </a:r>
            <a:endParaRPr lang="ko-KR" altLang="en-US" sz="1600" dirty="0">
              <a:latin typeface="강원교육모두 Light" panose="02020603020101020101" pitchFamily="18" charset="-127"/>
              <a:ea typeface="강원교육모두 Light" panose="02020603020101020101" pitchFamily="18" charset="-127"/>
            </a:endParaRPr>
          </a:p>
          <a:p>
            <a:pPr>
              <a:lnSpc>
                <a:spcPct val="130000"/>
              </a:lnSpc>
            </a:pPr>
            <a:r>
              <a:rPr lang="ko-KR" altLang="en-US" sz="2200" dirty="0" err="1">
                <a:latin typeface="강원교육모두 Light" panose="02020603020101020101" pitchFamily="18" charset="-127"/>
                <a:ea typeface="강원교육모두 Light" panose="02020603020101020101" pitchFamily="18" charset="-127"/>
              </a:rPr>
              <a:t>슬로우캘리</a:t>
            </a:r>
            <a:r>
              <a:rPr lang="ko-KR" altLang="en-US" sz="2200" dirty="0">
                <a:latin typeface="강원교육모두 Light" panose="02020603020101020101" pitchFamily="18" charset="-127"/>
                <a:ea typeface="강원교육모두 Light" panose="02020603020101020101" pitchFamily="18" charset="-127"/>
              </a:rPr>
              <a:t> 웹사이트 리뉴얼 디자인 </a:t>
            </a:r>
            <a:r>
              <a:rPr lang="ko-KR" altLang="en-US" sz="2200" dirty="0" err="1">
                <a:latin typeface="강원교육모두 Light" panose="02020603020101020101" pitchFamily="18" charset="-127"/>
                <a:ea typeface="강원교육모두 Light" panose="02020603020101020101" pitchFamily="18" charset="-127"/>
              </a:rPr>
              <a:t>슬로우캘리</a:t>
            </a:r>
            <a:r>
              <a:rPr lang="ko-KR" altLang="en-US" sz="2200" dirty="0">
                <a:latin typeface="강원교육모두 Light" panose="02020603020101020101" pitchFamily="18" charset="-127"/>
                <a:ea typeface="강원교육모두 Light" panose="02020603020101020101" pitchFamily="18" charset="-127"/>
              </a:rPr>
              <a:t> 웹사이트 리뉴얼 디자인 </a:t>
            </a:r>
            <a:r>
              <a:rPr lang="en-US" altLang="ko-KR" sz="2200" dirty="0">
                <a:latin typeface="강원교육모두 Light" panose="02020603020101020101" pitchFamily="18" charset="-127"/>
                <a:ea typeface="강원교육모두 Light" panose="02020603020101020101" pitchFamily="18" charset="-127"/>
              </a:rPr>
              <a:t>22px</a:t>
            </a:r>
          </a:p>
          <a:p>
            <a:pPr>
              <a:lnSpc>
                <a:spcPct val="130000"/>
              </a:lnSpc>
            </a:pPr>
            <a:r>
              <a:rPr lang="en-US" altLang="ko-KR" sz="1600" dirty="0">
                <a:latin typeface="강원교육모두 Light" panose="02020603020101020101" pitchFamily="18" charset="-127"/>
                <a:ea typeface="강원교육모두 Light" panose="02020603020101020101" pitchFamily="18" charset="-127"/>
              </a:rPr>
              <a:t>Slow, Cali </a:t>
            </a:r>
            <a:r>
              <a:rPr lang="en-US" altLang="ko-KR" sz="1600" dirty="0" err="1">
                <a:latin typeface="강원교육모두 Light" panose="02020603020101020101" pitchFamily="18" charset="-127"/>
                <a:ea typeface="강원교육모두 Light" panose="02020603020101020101" pitchFamily="18" charset="-127"/>
              </a:rPr>
              <a:t>WebSite</a:t>
            </a:r>
            <a:r>
              <a:rPr lang="en-US" altLang="ko-KR" sz="1600" dirty="0">
                <a:latin typeface="강원교육모두 Light" panose="02020603020101020101" pitchFamily="18" charset="-127"/>
                <a:ea typeface="강원교육모두 Light" panose="02020603020101020101" pitchFamily="18" charset="-127"/>
              </a:rPr>
              <a:t> Renewal Design Slow, Cali </a:t>
            </a:r>
            <a:r>
              <a:rPr lang="en-US" altLang="ko-KR" sz="1600" dirty="0" err="1">
                <a:latin typeface="강원교육모두 Light" panose="02020603020101020101" pitchFamily="18" charset="-127"/>
                <a:ea typeface="강원교육모두 Light" panose="02020603020101020101" pitchFamily="18" charset="-127"/>
              </a:rPr>
              <a:t>WebSite</a:t>
            </a:r>
            <a:r>
              <a:rPr lang="en-US" altLang="ko-KR" sz="1600" dirty="0">
                <a:latin typeface="강원교육모두 Light" panose="02020603020101020101" pitchFamily="18" charset="-127"/>
                <a:ea typeface="강원교육모두 Light" panose="02020603020101020101" pitchFamily="18" charset="-127"/>
              </a:rPr>
              <a:t> Renewal Design</a:t>
            </a:r>
            <a:r>
              <a:rPr lang="ko-KR" altLang="en-US" sz="1600" dirty="0">
                <a:latin typeface="강원교육모두 Light" panose="02020603020101020101" pitchFamily="18" charset="-127"/>
                <a:ea typeface="강원교육모두 Light" panose="02020603020101020101" pitchFamily="18" charset="-127"/>
              </a:rPr>
              <a:t> </a:t>
            </a:r>
            <a:r>
              <a:rPr lang="en-US" altLang="ko-KR" sz="1600" dirty="0">
                <a:latin typeface="강원교육모두 Light" panose="02020603020101020101" pitchFamily="18" charset="-127"/>
                <a:ea typeface="강원교육모두 Light" panose="02020603020101020101" pitchFamily="18" charset="-127"/>
              </a:rPr>
              <a:t>16px</a:t>
            </a:r>
          </a:p>
          <a:p>
            <a:pPr>
              <a:lnSpc>
                <a:spcPct val="130000"/>
              </a:lnSpc>
            </a:pPr>
            <a:r>
              <a:rPr lang="en-US" altLang="ko-KR" sz="2200" dirty="0">
                <a:latin typeface="강원교육모두 Light" panose="02020603020101020101" pitchFamily="18" charset="-127"/>
                <a:ea typeface="강원교육모두 Light" panose="02020603020101020101" pitchFamily="18" charset="-127"/>
              </a:rPr>
              <a:t>Slow, Cali </a:t>
            </a:r>
            <a:r>
              <a:rPr lang="en-US" altLang="ko-KR" sz="2200" dirty="0" err="1">
                <a:latin typeface="강원교육모두 Light" panose="02020603020101020101" pitchFamily="18" charset="-127"/>
                <a:ea typeface="강원교육모두 Light" panose="02020603020101020101" pitchFamily="18" charset="-127"/>
              </a:rPr>
              <a:t>WebSite</a:t>
            </a:r>
            <a:r>
              <a:rPr lang="en-US" altLang="ko-KR" sz="2200" dirty="0">
                <a:latin typeface="강원교육모두 Light" panose="02020603020101020101" pitchFamily="18" charset="-127"/>
                <a:ea typeface="강원교육모두 Light" panose="02020603020101020101" pitchFamily="18" charset="-127"/>
              </a:rPr>
              <a:t> Renewal Design Slow, Cali </a:t>
            </a:r>
            <a:r>
              <a:rPr lang="en-US" altLang="ko-KR" sz="2200" dirty="0" err="1">
                <a:latin typeface="강원교육모두 Light" panose="02020603020101020101" pitchFamily="18" charset="-127"/>
                <a:ea typeface="강원교육모두 Light" panose="02020603020101020101" pitchFamily="18" charset="-127"/>
              </a:rPr>
              <a:t>WebSite</a:t>
            </a:r>
            <a:r>
              <a:rPr lang="en-US" altLang="ko-KR" sz="2200" dirty="0">
                <a:latin typeface="강원교육모두 Light" panose="02020603020101020101" pitchFamily="18" charset="-127"/>
                <a:ea typeface="강원교육모두 Light" panose="02020603020101020101" pitchFamily="18" charset="-127"/>
              </a:rPr>
              <a:t> Renewal Design 22px</a:t>
            </a:r>
            <a:endParaRPr lang="ko-KR" altLang="en-US" sz="2200" dirty="0">
              <a:latin typeface="강원교육모두 Light" panose="02020603020101020101" pitchFamily="18" charset="-127"/>
              <a:ea typeface="강원교육모두 Light" panose="02020603020101020101" pitchFamily="18" charset="-127"/>
            </a:endParaRPr>
          </a:p>
        </p:txBody>
      </p:sp>
      <p:sp>
        <p:nvSpPr>
          <p:cNvPr id="13" name="TextBox 12">
            <a:extLst>
              <a:ext uri="{FF2B5EF4-FFF2-40B4-BE49-F238E27FC236}">
                <a16:creationId xmlns:a16="http://schemas.microsoft.com/office/drawing/2014/main" id="{F7151BA1-BE25-7BDD-2CF7-F85A92B53834}"/>
              </a:ext>
            </a:extLst>
          </p:cNvPr>
          <p:cNvSpPr txBox="1"/>
          <p:nvPr/>
        </p:nvSpPr>
        <p:spPr>
          <a:xfrm>
            <a:off x="2269034" y="3467100"/>
            <a:ext cx="1762021"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메인 폰트</a:t>
            </a:r>
          </a:p>
        </p:txBody>
      </p:sp>
      <p:sp>
        <p:nvSpPr>
          <p:cNvPr id="15" name="TextBox 14">
            <a:extLst>
              <a:ext uri="{FF2B5EF4-FFF2-40B4-BE49-F238E27FC236}">
                <a16:creationId xmlns:a16="http://schemas.microsoft.com/office/drawing/2014/main" id="{BD7C1032-B027-F470-2DAA-A690A12A6733}"/>
              </a:ext>
            </a:extLst>
          </p:cNvPr>
          <p:cNvSpPr txBox="1"/>
          <p:nvPr/>
        </p:nvSpPr>
        <p:spPr>
          <a:xfrm>
            <a:off x="4424827" y="3528655"/>
            <a:ext cx="2204573" cy="523220"/>
          </a:xfrm>
          <a:prstGeom prst="rect">
            <a:avLst/>
          </a:prstGeom>
          <a:noFill/>
        </p:spPr>
        <p:txBody>
          <a:bodyPr wrap="square" rtlCol="0">
            <a:spAutoFit/>
          </a:bodyPr>
          <a:lstStyle/>
          <a:p>
            <a:pPr algn="ctr"/>
            <a:r>
              <a:rPr lang="ko-KR" altLang="en-US" sz="2800" dirty="0" err="1">
                <a:latin typeface="강원교육모두 Light" panose="02020603020101020101" pitchFamily="18" charset="-127"/>
                <a:ea typeface="강원교육모두 Light" panose="02020603020101020101" pitchFamily="18" charset="-127"/>
              </a:rPr>
              <a:t>강원교육모두체</a:t>
            </a:r>
            <a:r>
              <a:rPr lang="ko-KR" altLang="en-US" sz="2800" dirty="0">
                <a:latin typeface="강원교육모두 Light" panose="02020603020101020101" pitchFamily="18" charset="-127"/>
                <a:ea typeface="강원교육모두 Light" panose="02020603020101020101" pitchFamily="18" charset="-127"/>
              </a:rPr>
              <a:t> </a:t>
            </a:r>
            <a:endParaRPr lang="ko-KR" altLang="en-US" sz="2600" dirty="0">
              <a:latin typeface="강원교육모두 Light" panose="02020603020101020101" pitchFamily="18" charset="-127"/>
              <a:ea typeface="강원교육모두 Light" panose="02020603020101020101" pitchFamily="18" charset="-127"/>
            </a:endParaRPr>
          </a:p>
        </p:txBody>
      </p:sp>
      <p:sp>
        <p:nvSpPr>
          <p:cNvPr id="16" name="TextBox 15">
            <a:extLst>
              <a:ext uri="{FF2B5EF4-FFF2-40B4-BE49-F238E27FC236}">
                <a16:creationId xmlns:a16="http://schemas.microsoft.com/office/drawing/2014/main" id="{5219F7EC-E6AC-CFAE-4FFB-418EA1C0C1DC}"/>
              </a:ext>
            </a:extLst>
          </p:cNvPr>
          <p:cNvSpPr txBox="1"/>
          <p:nvPr/>
        </p:nvSpPr>
        <p:spPr>
          <a:xfrm>
            <a:off x="7162800" y="5723928"/>
            <a:ext cx="10363200" cy="1575560"/>
          </a:xfrm>
          <a:prstGeom prst="rect">
            <a:avLst/>
          </a:prstGeom>
          <a:noFill/>
        </p:spPr>
        <p:txBody>
          <a:bodyPr wrap="square" rtlCol="0">
            <a:spAutoFit/>
          </a:bodyPr>
          <a:lstStyle/>
          <a:p>
            <a:pPr>
              <a:lnSpc>
                <a:spcPct val="130000"/>
              </a:lnSpc>
            </a:pPr>
            <a:r>
              <a:rPr lang="ko-KR" altLang="en-US" sz="1600" dirty="0" err="1">
                <a:latin typeface="+mn-ea"/>
              </a:rPr>
              <a:t>슬로우캘리</a:t>
            </a:r>
            <a:r>
              <a:rPr lang="ko-KR" altLang="en-US" sz="1600" dirty="0">
                <a:latin typeface="+mn-ea"/>
              </a:rPr>
              <a:t> 웹사이트 리뉴얼 디자인 </a:t>
            </a:r>
            <a:r>
              <a:rPr lang="ko-KR" altLang="en-US" sz="1600" dirty="0" err="1">
                <a:latin typeface="+mn-ea"/>
              </a:rPr>
              <a:t>슬로우캘리</a:t>
            </a:r>
            <a:r>
              <a:rPr lang="ko-KR" altLang="en-US" sz="1600" dirty="0">
                <a:latin typeface="+mn-ea"/>
              </a:rPr>
              <a:t> 웹사이트 리뉴얼 디자인 </a:t>
            </a:r>
            <a:r>
              <a:rPr lang="en-US" altLang="ko-KR" sz="1600" dirty="0">
                <a:latin typeface="+mn-ea"/>
              </a:rPr>
              <a:t>16px</a:t>
            </a:r>
            <a:endParaRPr lang="ko-KR" altLang="en-US" sz="1600" dirty="0">
              <a:latin typeface="+mn-ea"/>
            </a:endParaRPr>
          </a:p>
          <a:p>
            <a:pPr>
              <a:lnSpc>
                <a:spcPct val="130000"/>
              </a:lnSpc>
            </a:pPr>
            <a:r>
              <a:rPr lang="ko-KR" altLang="en-US" sz="2200" dirty="0" err="1">
                <a:latin typeface="+mn-ea"/>
              </a:rPr>
              <a:t>슬로우캘리</a:t>
            </a:r>
            <a:r>
              <a:rPr lang="ko-KR" altLang="en-US" sz="2200" dirty="0">
                <a:latin typeface="+mn-ea"/>
              </a:rPr>
              <a:t> 웹사이트 리뉴얼 디자인 </a:t>
            </a:r>
            <a:r>
              <a:rPr lang="ko-KR" altLang="en-US" sz="2200" dirty="0" err="1">
                <a:latin typeface="+mn-ea"/>
              </a:rPr>
              <a:t>슬로우캘리</a:t>
            </a:r>
            <a:r>
              <a:rPr lang="ko-KR" altLang="en-US" sz="2200" dirty="0">
                <a:latin typeface="+mn-ea"/>
              </a:rPr>
              <a:t> 웹사이트 리뉴얼 디자인 </a:t>
            </a:r>
            <a:r>
              <a:rPr lang="en-US" altLang="ko-KR" sz="2200" dirty="0">
                <a:latin typeface="+mn-ea"/>
              </a:rPr>
              <a:t>22px</a:t>
            </a:r>
          </a:p>
          <a:p>
            <a:pPr>
              <a:lnSpc>
                <a:spcPct val="130000"/>
              </a:lnSpc>
            </a:pPr>
            <a:r>
              <a:rPr lang="en-US" altLang="ko-KR" sz="1600" dirty="0">
                <a:latin typeface="+mn-ea"/>
              </a:rPr>
              <a:t>Slow, Cali </a:t>
            </a:r>
            <a:r>
              <a:rPr lang="en-US" altLang="ko-KR" sz="1600" dirty="0" err="1">
                <a:latin typeface="+mn-ea"/>
              </a:rPr>
              <a:t>WebSite</a:t>
            </a:r>
            <a:r>
              <a:rPr lang="en-US" altLang="ko-KR" sz="1600" dirty="0">
                <a:latin typeface="+mn-ea"/>
              </a:rPr>
              <a:t> Renewal Design Slow, Cali </a:t>
            </a:r>
            <a:r>
              <a:rPr lang="en-US" altLang="ko-KR" sz="1600" dirty="0" err="1">
                <a:latin typeface="+mn-ea"/>
              </a:rPr>
              <a:t>WebSite</a:t>
            </a:r>
            <a:r>
              <a:rPr lang="en-US" altLang="ko-KR" sz="1600" dirty="0">
                <a:latin typeface="+mn-ea"/>
              </a:rPr>
              <a:t> Renewal Design</a:t>
            </a:r>
            <a:r>
              <a:rPr lang="ko-KR" altLang="en-US" sz="1600" dirty="0">
                <a:latin typeface="+mn-ea"/>
              </a:rPr>
              <a:t> </a:t>
            </a:r>
            <a:r>
              <a:rPr lang="en-US" altLang="ko-KR" sz="1600" dirty="0">
                <a:latin typeface="+mn-ea"/>
              </a:rPr>
              <a:t>16px</a:t>
            </a:r>
          </a:p>
          <a:p>
            <a:pPr>
              <a:lnSpc>
                <a:spcPct val="130000"/>
              </a:lnSpc>
            </a:pPr>
            <a:r>
              <a:rPr lang="en-US" altLang="ko-KR" sz="2200" dirty="0">
                <a:latin typeface="+mn-ea"/>
              </a:rPr>
              <a:t>Slow, Cali </a:t>
            </a:r>
            <a:r>
              <a:rPr lang="en-US" altLang="ko-KR" sz="2200" dirty="0" err="1">
                <a:latin typeface="+mn-ea"/>
              </a:rPr>
              <a:t>WebSite</a:t>
            </a:r>
            <a:r>
              <a:rPr lang="en-US" altLang="ko-KR" sz="2200" dirty="0">
                <a:latin typeface="+mn-ea"/>
              </a:rPr>
              <a:t> Renewal Design Slow, Cali </a:t>
            </a:r>
            <a:r>
              <a:rPr lang="en-US" altLang="ko-KR" sz="2200" dirty="0" err="1">
                <a:latin typeface="+mn-ea"/>
              </a:rPr>
              <a:t>WebSite</a:t>
            </a:r>
            <a:r>
              <a:rPr lang="en-US" altLang="ko-KR" sz="2200" dirty="0">
                <a:latin typeface="+mn-ea"/>
              </a:rPr>
              <a:t> Renewal Design 22px</a:t>
            </a:r>
            <a:endParaRPr lang="ko-KR" altLang="en-US" sz="2200" dirty="0">
              <a:latin typeface="+mn-ea"/>
            </a:endParaRPr>
          </a:p>
        </p:txBody>
      </p:sp>
      <p:sp>
        <p:nvSpPr>
          <p:cNvPr id="21" name="TextBox 20">
            <a:extLst>
              <a:ext uri="{FF2B5EF4-FFF2-40B4-BE49-F238E27FC236}">
                <a16:creationId xmlns:a16="http://schemas.microsoft.com/office/drawing/2014/main" id="{CA569461-C3F0-C999-A030-6F19355BEECD}"/>
              </a:ext>
            </a:extLst>
          </p:cNvPr>
          <p:cNvSpPr txBox="1"/>
          <p:nvPr/>
        </p:nvSpPr>
        <p:spPr>
          <a:xfrm>
            <a:off x="2074271" y="6173571"/>
            <a:ext cx="2151551" cy="646331"/>
          </a:xfrm>
          <a:prstGeom prst="rect">
            <a:avLst/>
          </a:prstGeom>
          <a:noFill/>
        </p:spPr>
        <p:txBody>
          <a:bodyPr wrap="none" rtlCol="0">
            <a:spAutoFit/>
          </a:bodyPr>
          <a:lstStyle/>
          <a:p>
            <a:pPr algn="ctr"/>
            <a:r>
              <a:rPr lang="ko-KR" altLang="en-US" sz="3600" dirty="0">
                <a:solidFill>
                  <a:srgbClr val="251A18"/>
                </a:solidFill>
                <a:latin typeface="+mn-ea"/>
              </a:rPr>
              <a:t>보조 폰트</a:t>
            </a:r>
          </a:p>
        </p:txBody>
      </p:sp>
      <p:sp>
        <p:nvSpPr>
          <p:cNvPr id="28" name="TextBox 27">
            <a:extLst>
              <a:ext uri="{FF2B5EF4-FFF2-40B4-BE49-F238E27FC236}">
                <a16:creationId xmlns:a16="http://schemas.microsoft.com/office/drawing/2014/main" id="{6FE12260-C637-A3F4-64EA-C07C5F8D313E}"/>
              </a:ext>
            </a:extLst>
          </p:cNvPr>
          <p:cNvSpPr txBox="1"/>
          <p:nvPr/>
        </p:nvSpPr>
        <p:spPr>
          <a:xfrm>
            <a:off x="4424827" y="6235126"/>
            <a:ext cx="2204573" cy="954107"/>
          </a:xfrm>
          <a:prstGeom prst="rect">
            <a:avLst/>
          </a:prstGeom>
          <a:noFill/>
        </p:spPr>
        <p:txBody>
          <a:bodyPr wrap="square" rtlCol="0">
            <a:spAutoFit/>
          </a:bodyPr>
          <a:lstStyle/>
          <a:p>
            <a:pPr algn="ctr"/>
            <a:r>
              <a:rPr lang="en-US" altLang="ko-KR" sz="2800" dirty="0">
                <a:latin typeface="+mn-ea"/>
              </a:rPr>
              <a:t>Noto Sans KR</a:t>
            </a:r>
            <a:r>
              <a:rPr lang="ko-KR" altLang="en-US" sz="2800" dirty="0">
                <a:latin typeface="+mn-ea"/>
              </a:rPr>
              <a:t> </a:t>
            </a:r>
            <a:endParaRPr lang="ko-KR" altLang="en-US" sz="2600" dirty="0">
              <a:latin typeface="+mn-ea"/>
            </a:endParaRPr>
          </a:p>
        </p:txBody>
      </p:sp>
    </p:spTree>
    <p:extLst>
      <p:ext uri="{BB962C8B-B14F-4D97-AF65-F5344CB8AC3E}">
        <p14:creationId xmlns:p14="http://schemas.microsoft.com/office/powerpoint/2010/main" val="2833680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900538"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와이어프레임 </a:t>
            </a:r>
            <a:r>
              <a:rPr lang="en-US" altLang="ko-KR" sz="3600" dirty="0">
                <a:latin typeface="강원교육모두 Light" panose="02020603020101020101" pitchFamily="18" charset="-127"/>
                <a:ea typeface="강원교육모두 Light" panose="02020603020101020101" pitchFamily="18" charset="-127"/>
              </a:rPr>
              <a:t>PC</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5D3311-44D0-3D1A-E9F7-3800F9FC2F3E}"/>
              </a:ext>
            </a:extLst>
          </p:cNvPr>
          <p:cNvSpPr txBox="1"/>
          <p:nvPr/>
        </p:nvSpPr>
        <p:spPr>
          <a:xfrm>
            <a:off x="9180443" y="1355035"/>
            <a:ext cx="3887987"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콘텐츠 사이즈 </a:t>
            </a:r>
            <a:r>
              <a:rPr lang="en-US" altLang="ko-KR" sz="3600" dirty="0">
                <a:solidFill>
                  <a:srgbClr val="251A18"/>
                </a:solidFill>
                <a:latin typeface="강원교육모두 Bold" panose="02020603020101020101" pitchFamily="18" charset="-127"/>
                <a:ea typeface="강원교육모두 Bold" panose="02020603020101020101" pitchFamily="18" charset="-127"/>
              </a:rPr>
              <a:t>1200px</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pic>
        <p:nvPicPr>
          <p:cNvPr id="6" name="그림 5">
            <a:extLst>
              <a:ext uri="{FF2B5EF4-FFF2-40B4-BE49-F238E27FC236}">
                <a16:creationId xmlns:a16="http://schemas.microsoft.com/office/drawing/2014/main" id="{E6DFF392-6E5E-4C5F-AF68-E66687397F84}"/>
              </a:ext>
            </a:extLst>
          </p:cNvPr>
          <p:cNvPicPr>
            <a:picLocks noChangeAspect="1"/>
          </p:cNvPicPr>
          <p:nvPr/>
        </p:nvPicPr>
        <p:blipFill>
          <a:blip r:embed="rId3"/>
          <a:stretch>
            <a:fillRect/>
          </a:stretch>
        </p:blipFill>
        <p:spPr>
          <a:xfrm>
            <a:off x="857143" y="1333500"/>
            <a:ext cx="3105257" cy="8839199"/>
          </a:xfrm>
          <a:prstGeom prst="rect">
            <a:avLst/>
          </a:prstGeom>
        </p:spPr>
      </p:pic>
      <p:pic>
        <p:nvPicPr>
          <p:cNvPr id="11" name="그림 10">
            <a:extLst>
              <a:ext uri="{FF2B5EF4-FFF2-40B4-BE49-F238E27FC236}">
                <a16:creationId xmlns:a16="http://schemas.microsoft.com/office/drawing/2014/main" id="{980FDD9A-69CA-48DD-93CD-EFE6DFC570EF}"/>
              </a:ext>
            </a:extLst>
          </p:cNvPr>
          <p:cNvPicPr>
            <a:picLocks noChangeAspect="1"/>
          </p:cNvPicPr>
          <p:nvPr/>
        </p:nvPicPr>
        <p:blipFill rotWithShape="1">
          <a:blip r:embed="rId3"/>
          <a:srcRect b="50000"/>
          <a:stretch/>
        </p:blipFill>
        <p:spPr>
          <a:xfrm>
            <a:off x="5410200" y="2275791"/>
            <a:ext cx="5533465" cy="7875577"/>
          </a:xfrm>
          <a:prstGeom prst="rect">
            <a:avLst/>
          </a:prstGeom>
        </p:spPr>
      </p:pic>
      <p:pic>
        <p:nvPicPr>
          <p:cNvPr id="13" name="그림 12">
            <a:extLst>
              <a:ext uri="{FF2B5EF4-FFF2-40B4-BE49-F238E27FC236}">
                <a16:creationId xmlns:a16="http://schemas.microsoft.com/office/drawing/2014/main" id="{B8FED253-E1F8-4EC1-8FD9-D9578FEA5A4E}"/>
              </a:ext>
            </a:extLst>
          </p:cNvPr>
          <p:cNvPicPr>
            <a:picLocks noChangeAspect="1"/>
          </p:cNvPicPr>
          <p:nvPr/>
        </p:nvPicPr>
        <p:blipFill rotWithShape="1">
          <a:blip r:embed="rId3"/>
          <a:srcRect t="49822"/>
          <a:stretch/>
        </p:blipFill>
        <p:spPr>
          <a:xfrm>
            <a:off x="11430000" y="2279359"/>
            <a:ext cx="5533465" cy="7903483"/>
          </a:xfrm>
          <a:prstGeom prst="rect">
            <a:avLst/>
          </a:prstGeom>
        </p:spPr>
      </p:pic>
    </p:spTree>
    <p:extLst>
      <p:ext uri="{BB962C8B-B14F-4D97-AF65-F5344CB8AC3E}">
        <p14:creationId xmlns:p14="http://schemas.microsoft.com/office/powerpoint/2010/main" val="143235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599173"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스토리보드 </a:t>
            </a:r>
            <a:r>
              <a:rPr lang="en-US" altLang="ko-KR" sz="3600" dirty="0">
                <a:latin typeface="강원교육모두 Light" panose="02020603020101020101" pitchFamily="18" charset="-127"/>
                <a:ea typeface="강원교육모두 Light" panose="02020603020101020101" pitchFamily="18" charset="-127"/>
              </a:rPr>
              <a:t>PC</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980FDD9A-69CA-48DD-93CD-EFE6DFC570EF}"/>
              </a:ext>
            </a:extLst>
          </p:cNvPr>
          <p:cNvPicPr>
            <a:picLocks noChangeAspect="1"/>
          </p:cNvPicPr>
          <p:nvPr/>
        </p:nvPicPr>
        <p:blipFill rotWithShape="1">
          <a:blip r:embed="rId3"/>
          <a:srcRect b="50000"/>
          <a:stretch/>
        </p:blipFill>
        <p:spPr>
          <a:xfrm>
            <a:off x="444108" y="2171700"/>
            <a:ext cx="4985474" cy="7095641"/>
          </a:xfrm>
          <a:prstGeom prst="rect">
            <a:avLst/>
          </a:prstGeom>
        </p:spPr>
      </p:pic>
      <p:pic>
        <p:nvPicPr>
          <p:cNvPr id="13" name="그림 12">
            <a:extLst>
              <a:ext uri="{FF2B5EF4-FFF2-40B4-BE49-F238E27FC236}">
                <a16:creationId xmlns:a16="http://schemas.microsoft.com/office/drawing/2014/main" id="{B8FED253-E1F8-4EC1-8FD9-D9578FEA5A4E}"/>
              </a:ext>
            </a:extLst>
          </p:cNvPr>
          <p:cNvPicPr>
            <a:picLocks noChangeAspect="1"/>
          </p:cNvPicPr>
          <p:nvPr/>
        </p:nvPicPr>
        <p:blipFill rotWithShape="1">
          <a:blip r:embed="rId3"/>
          <a:srcRect t="49822"/>
          <a:stretch/>
        </p:blipFill>
        <p:spPr>
          <a:xfrm>
            <a:off x="9525000" y="2146558"/>
            <a:ext cx="4985473" cy="7120783"/>
          </a:xfrm>
          <a:prstGeom prst="rect">
            <a:avLst/>
          </a:prstGeom>
        </p:spPr>
      </p:pic>
      <p:cxnSp>
        <p:nvCxnSpPr>
          <p:cNvPr id="9" name="직선 연결선 8">
            <a:extLst>
              <a:ext uri="{FF2B5EF4-FFF2-40B4-BE49-F238E27FC236}">
                <a16:creationId xmlns:a16="http://schemas.microsoft.com/office/drawing/2014/main" id="{7C7CB89D-778D-445B-8295-71B818F97450}"/>
              </a:ext>
            </a:extLst>
          </p:cNvPr>
          <p:cNvCxnSpPr>
            <a:cxnSpLocks/>
          </p:cNvCxnSpPr>
          <p:nvPr/>
        </p:nvCxnSpPr>
        <p:spPr>
          <a:xfrm>
            <a:off x="9144000" y="1638300"/>
            <a:ext cx="0" cy="842010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0823DDB9-4A87-4BC4-A9EA-1CFFEFBE6193}"/>
              </a:ext>
            </a:extLst>
          </p:cNvPr>
          <p:cNvSpPr/>
          <p:nvPr/>
        </p:nvSpPr>
        <p:spPr>
          <a:xfrm>
            <a:off x="4800600" y="232410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a:t>
            </a:r>
            <a:endParaRPr lang="ko-KR" altLang="en-US" b="1" dirty="0"/>
          </a:p>
        </p:txBody>
      </p:sp>
      <p:sp>
        <p:nvSpPr>
          <p:cNvPr id="14" name="타원 13">
            <a:extLst>
              <a:ext uri="{FF2B5EF4-FFF2-40B4-BE49-F238E27FC236}">
                <a16:creationId xmlns:a16="http://schemas.microsoft.com/office/drawing/2014/main" id="{FF05C397-4D06-4C7F-B3FD-714F06892980}"/>
              </a:ext>
            </a:extLst>
          </p:cNvPr>
          <p:cNvSpPr/>
          <p:nvPr/>
        </p:nvSpPr>
        <p:spPr>
          <a:xfrm>
            <a:off x="5754259" y="232410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a:t>
            </a:r>
            <a:endParaRPr lang="ko-KR" altLang="en-US" b="1" dirty="0"/>
          </a:p>
        </p:txBody>
      </p:sp>
      <p:sp>
        <p:nvSpPr>
          <p:cNvPr id="12" name="TextBox 11">
            <a:extLst>
              <a:ext uri="{FF2B5EF4-FFF2-40B4-BE49-F238E27FC236}">
                <a16:creationId xmlns:a16="http://schemas.microsoft.com/office/drawing/2014/main" id="{6F476218-2633-4825-B0CC-61B74A87FE01}"/>
              </a:ext>
            </a:extLst>
          </p:cNvPr>
          <p:cNvSpPr txBox="1"/>
          <p:nvPr/>
        </p:nvSpPr>
        <p:spPr>
          <a:xfrm>
            <a:off x="6137435" y="2243435"/>
            <a:ext cx="2133918" cy="461665"/>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로그인</a:t>
            </a:r>
            <a:r>
              <a:rPr lang="en-US" altLang="ko-KR" sz="2400" dirty="0">
                <a:latin typeface="강원교육모두 Bold" panose="02020603020101020101" pitchFamily="18" charset="-127"/>
                <a:ea typeface="강원교육모두 Bold" panose="02020603020101020101" pitchFamily="18" charset="-127"/>
              </a:rPr>
              <a:t>, </a:t>
            </a:r>
            <a:r>
              <a:rPr lang="ko-KR" altLang="en-US" sz="2400" dirty="0">
                <a:latin typeface="강원교육모두 Bold" panose="02020603020101020101" pitchFamily="18" charset="-127"/>
                <a:ea typeface="강원교육모두 Bold" panose="02020603020101020101" pitchFamily="18" charset="-127"/>
              </a:rPr>
              <a:t>장바구니</a:t>
            </a:r>
            <a:r>
              <a:rPr lang="en-US" altLang="ko-KR" sz="2400" dirty="0">
                <a:latin typeface="강원교육모두 Bold" panose="02020603020101020101" pitchFamily="18" charset="-127"/>
                <a:ea typeface="강원교육모두 Bold" panose="02020603020101020101" pitchFamily="18" charset="-127"/>
              </a:rPr>
              <a:t> </a:t>
            </a:r>
            <a:endParaRPr lang="ko-KR" altLang="en-US" sz="2400" dirty="0">
              <a:latin typeface="강원교육모두 Bold" panose="02020603020101020101" pitchFamily="18" charset="-127"/>
              <a:ea typeface="강원교육모두 Bold" panose="02020603020101020101" pitchFamily="18" charset="-127"/>
            </a:endParaRPr>
          </a:p>
        </p:txBody>
      </p:sp>
      <p:sp>
        <p:nvSpPr>
          <p:cNvPr id="15" name="타원 14">
            <a:extLst>
              <a:ext uri="{FF2B5EF4-FFF2-40B4-BE49-F238E27FC236}">
                <a16:creationId xmlns:a16="http://schemas.microsoft.com/office/drawing/2014/main" id="{2ECF69B9-C4B7-4B46-87C3-3BDBFB617D01}"/>
              </a:ext>
            </a:extLst>
          </p:cNvPr>
          <p:cNvSpPr/>
          <p:nvPr/>
        </p:nvSpPr>
        <p:spPr>
          <a:xfrm>
            <a:off x="4296067" y="2857500"/>
            <a:ext cx="381000" cy="38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2</a:t>
            </a:r>
            <a:endParaRPr lang="ko-KR" altLang="en-US" b="1" dirty="0">
              <a:solidFill>
                <a:schemeClr val="bg1"/>
              </a:solidFill>
            </a:endParaRPr>
          </a:p>
        </p:txBody>
      </p:sp>
      <p:sp>
        <p:nvSpPr>
          <p:cNvPr id="16" name="타원 15">
            <a:extLst>
              <a:ext uri="{FF2B5EF4-FFF2-40B4-BE49-F238E27FC236}">
                <a16:creationId xmlns:a16="http://schemas.microsoft.com/office/drawing/2014/main" id="{7FA9BC3D-78F0-4E4C-8C2D-380E8D2B1B21}"/>
              </a:ext>
            </a:extLst>
          </p:cNvPr>
          <p:cNvSpPr/>
          <p:nvPr/>
        </p:nvSpPr>
        <p:spPr>
          <a:xfrm>
            <a:off x="5754259" y="2857500"/>
            <a:ext cx="381000" cy="38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2</a:t>
            </a:r>
            <a:endParaRPr lang="ko-KR" altLang="en-US" b="1" dirty="0">
              <a:solidFill>
                <a:schemeClr val="bg1"/>
              </a:solidFill>
            </a:endParaRPr>
          </a:p>
        </p:txBody>
      </p:sp>
      <p:sp>
        <p:nvSpPr>
          <p:cNvPr id="17" name="TextBox 16">
            <a:extLst>
              <a:ext uri="{FF2B5EF4-FFF2-40B4-BE49-F238E27FC236}">
                <a16:creationId xmlns:a16="http://schemas.microsoft.com/office/drawing/2014/main" id="{F0CF0082-E782-48C5-B053-384B2105E628}"/>
              </a:ext>
            </a:extLst>
          </p:cNvPr>
          <p:cNvSpPr txBox="1"/>
          <p:nvPr/>
        </p:nvSpPr>
        <p:spPr>
          <a:xfrm>
            <a:off x="6137435" y="2817167"/>
            <a:ext cx="2626040" cy="830997"/>
          </a:xfrm>
          <a:prstGeom prst="rect">
            <a:avLst/>
          </a:prstGeom>
          <a:noFill/>
        </p:spPr>
        <p:txBody>
          <a:bodyPr wrap="none" rtlCol="0">
            <a:spAutoFit/>
          </a:bodyPr>
          <a:lstStyle/>
          <a:p>
            <a:r>
              <a:rPr lang="ko-KR" altLang="en-US" sz="2400" dirty="0" err="1">
                <a:latin typeface="강원교육모두 Bold" panose="02020603020101020101" pitchFamily="18" charset="-127"/>
                <a:ea typeface="강원교육모두 Bold" panose="02020603020101020101" pitchFamily="18" charset="-127"/>
              </a:rPr>
              <a:t>탭메뉴</a:t>
            </a:r>
            <a:r>
              <a:rPr lang="en-US" altLang="ko-KR" sz="2400" dirty="0">
                <a:latin typeface="강원교육모두 Bold" panose="02020603020101020101" pitchFamily="18" charset="-127"/>
                <a:ea typeface="강원교육모두 Bold" panose="02020603020101020101" pitchFamily="18" charset="-127"/>
              </a:rPr>
              <a:t>, </a:t>
            </a:r>
            <a:r>
              <a:rPr lang="ko-KR" altLang="en-US" sz="2400" dirty="0">
                <a:latin typeface="강원교육모두 Bold" panose="02020603020101020101" pitchFamily="18" charset="-127"/>
                <a:ea typeface="강원교육모두 Bold" panose="02020603020101020101" pitchFamily="18" charset="-127"/>
              </a:rPr>
              <a:t>마우스 </a:t>
            </a:r>
            <a:r>
              <a:rPr lang="ko-KR" altLang="en-US" sz="2400" dirty="0" err="1">
                <a:latin typeface="강원교육모두 Bold" panose="02020603020101020101" pitchFamily="18" charset="-127"/>
                <a:ea typeface="강원교육모두 Bold" panose="02020603020101020101" pitchFamily="18" charset="-127"/>
              </a:rPr>
              <a:t>오버시</a:t>
            </a:r>
            <a:endParaRPr lang="en-US" altLang="ko-KR" sz="2400" dirty="0">
              <a:latin typeface="강원교육모두 Bold" panose="02020603020101020101" pitchFamily="18" charset="-127"/>
              <a:ea typeface="강원교육모두 Bold" panose="02020603020101020101" pitchFamily="18" charset="-127"/>
            </a:endParaRPr>
          </a:p>
          <a:p>
            <a:r>
              <a:rPr lang="ko-KR" altLang="en-US" sz="2400" dirty="0">
                <a:latin typeface="강원교육모두 Bold" panose="02020603020101020101" pitchFamily="18" charset="-127"/>
                <a:ea typeface="강원교육모두 Bold" panose="02020603020101020101" pitchFamily="18" charset="-127"/>
              </a:rPr>
              <a:t>펼쳐지는 서브메뉴</a:t>
            </a:r>
          </a:p>
        </p:txBody>
      </p:sp>
      <p:sp>
        <p:nvSpPr>
          <p:cNvPr id="18" name="타원 17">
            <a:extLst>
              <a:ext uri="{FF2B5EF4-FFF2-40B4-BE49-F238E27FC236}">
                <a16:creationId xmlns:a16="http://schemas.microsoft.com/office/drawing/2014/main" id="{46359875-D269-4012-A125-F12E21DA6705}"/>
              </a:ext>
            </a:extLst>
          </p:cNvPr>
          <p:cNvSpPr/>
          <p:nvPr/>
        </p:nvSpPr>
        <p:spPr>
          <a:xfrm>
            <a:off x="4677067" y="4152899"/>
            <a:ext cx="381000" cy="381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3</a:t>
            </a:r>
            <a:endParaRPr lang="ko-KR" altLang="en-US" b="1" dirty="0">
              <a:solidFill>
                <a:schemeClr val="bg1"/>
              </a:solidFill>
            </a:endParaRPr>
          </a:p>
        </p:txBody>
      </p:sp>
      <p:sp>
        <p:nvSpPr>
          <p:cNvPr id="19" name="타원 18">
            <a:extLst>
              <a:ext uri="{FF2B5EF4-FFF2-40B4-BE49-F238E27FC236}">
                <a16:creationId xmlns:a16="http://schemas.microsoft.com/office/drawing/2014/main" id="{08B06AF9-6CF8-4B2A-9FF2-62DDE8E17D77}"/>
              </a:ext>
            </a:extLst>
          </p:cNvPr>
          <p:cNvSpPr/>
          <p:nvPr/>
        </p:nvSpPr>
        <p:spPr>
          <a:xfrm>
            <a:off x="5754259" y="4162837"/>
            <a:ext cx="381000" cy="381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3</a:t>
            </a:r>
            <a:endParaRPr lang="ko-KR" altLang="en-US" b="1" dirty="0">
              <a:solidFill>
                <a:schemeClr val="bg1"/>
              </a:solidFill>
            </a:endParaRPr>
          </a:p>
        </p:txBody>
      </p:sp>
      <p:sp>
        <p:nvSpPr>
          <p:cNvPr id="21" name="TextBox 20">
            <a:extLst>
              <a:ext uri="{FF2B5EF4-FFF2-40B4-BE49-F238E27FC236}">
                <a16:creationId xmlns:a16="http://schemas.microsoft.com/office/drawing/2014/main" id="{10AA2246-B769-4995-B9BA-3AD6F28F94DD}"/>
              </a:ext>
            </a:extLst>
          </p:cNvPr>
          <p:cNvSpPr txBox="1"/>
          <p:nvPr/>
        </p:nvSpPr>
        <p:spPr>
          <a:xfrm>
            <a:off x="6135259" y="4096216"/>
            <a:ext cx="1922321" cy="461665"/>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슬라이드 이미지</a:t>
            </a:r>
          </a:p>
        </p:txBody>
      </p:sp>
      <p:sp>
        <p:nvSpPr>
          <p:cNvPr id="22" name="타원 21">
            <a:extLst>
              <a:ext uri="{FF2B5EF4-FFF2-40B4-BE49-F238E27FC236}">
                <a16:creationId xmlns:a16="http://schemas.microsoft.com/office/drawing/2014/main" id="{F0DA555D-FE55-4760-8418-94F7FEA41362}"/>
              </a:ext>
            </a:extLst>
          </p:cNvPr>
          <p:cNvSpPr/>
          <p:nvPr/>
        </p:nvSpPr>
        <p:spPr>
          <a:xfrm>
            <a:off x="3587027" y="533852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4</a:t>
            </a:r>
            <a:endParaRPr lang="ko-KR" altLang="en-US" b="1" dirty="0">
              <a:solidFill>
                <a:schemeClr val="bg1"/>
              </a:solidFill>
            </a:endParaRPr>
          </a:p>
        </p:txBody>
      </p:sp>
      <p:sp>
        <p:nvSpPr>
          <p:cNvPr id="23" name="타원 22">
            <a:extLst>
              <a:ext uri="{FF2B5EF4-FFF2-40B4-BE49-F238E27FC236}">
                <a16:creationId xmlns:a16="http://schemas.microsoft.com/office/drawing/2014/main" id="{A8C27F29-820C-462F-95BF-4974F39C4E67}"/>
              </a:ext>
            </a:extLst>
          </p:cNvPr>
          <p:cNvSpPr/>
          <p:nvPr/>
        </p:nvSpPr>
        <p:spPr>
          <a:xfrm>
            <a:off x="5779359" y="534812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4</a:t>
            </a:r>
            <a:endParaRPr lang="ko-KR" altLang="en-US" b="1" dirty="0">
              <a:solidFill>
                <a:schemeClr val="bg1"/>
              </a:solidFill>
            </a:endParaRPr>
          </a:p>
        </p:txBody>
      </p:sp>
      <p:sp>
        <p:nvSpPr>
          <p:cNvPr id="24" name="TextBox 23">
            <a:extLst>
              <a:ext uri="{FF2B5EF4-FFF2-40B4-BE49-F238E27FC236}">
                <a16:creationId xmlns:a16="http://schemas.microsoft.com/office/drawing/2014/main" id="{B2738753-2DE9-4F48-98F6-63CFA3834374}"/>
              </a:ext>
            </a:extLst>
          </p:cNvPr>
          <p:cNvSpPr txBox="1"/>
          <p:nvPr/>
        </p:nvSpPr>
        <p:spPr>
          <a:xfrm>
            <a:off x="6154879" y="5298187"/>
            <a:ext cx="1713931" cy="830997"/>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메뉴</a:t>
            </a:r>
            <a:r>
              <a:rPr lang="en-US" altLang="ko-KR" sz="2400" dirty="0">
                <a:latin typeface="강원교육모두 Bold" panose="02020603020101020101" pitchFamily="18" charset="-127"/>
                <a:ea typeface="강원교육모두 Bold" panose="02020603020101020101" pitchFamily="18" charset="-127"/>
              </a:rPr>
              <a:t>/</a:t>
            </a:r>
            <a:r>
              <a:rPr lang="ko-KR" altLang="en-US" sz="2400" dirty="0">
                <a:latin typeface="강원교육모두 Bold" panose="02020603020101020101" pitchFamily="18" charset="-127"/>
                <a:ea typeface="강원교육모두 Bold" panose="02020603020101020101" pitchFamily="18" charset="-127"/>
              </a:rPr>
              <a:t>가맹점</a:t>
            </a:r>
            <a:endParaRPr lang="en-US" altLang="ko-KR" sz="2400" dirty="0">
              <a:latin typeface="강원교육모두 Bold" panose="02020603020101020101" pitchFamily="18" charset="-127"/>
              <a:ea typeface="강원교육모두 Bold" panose="02020603020101020101" pitchFamily="18" charset="-127"/>
            </a:endParaRPr>
          </a:p>
          <a:p>
            <a:r>
              <a:rPr lang="ko-KR" altLang="en-US" sz="2400" dirty="0">
                <a:latin typeface="강원교육모두 Bold" panose="02020603020101020101" pitchFamily="18" charset="-127"/>
                <a:ea typeface="강원교육모두 Bold" panose="02020603020101020101" pitchFamily="18" charset="-127"/>
              </a:rPr>
              <a:t>바로가기 버튼</a:t>
            </a:r>
          </a:p>
        </p:txBody>
      </p:sp>
      <p:sp>
        <p:nvSpPr>
          <p:cNvPr id="25" name="타원 24">
            <a:extLst>
              <a:ext uri="{FF2B5EF4-FFF2-40B4-BE49-F238E27FC236}">
                <a16:creationId xmlns:a16="http://schemas.microsoft.com/office/drawing/2014/main" id="{D72883ED-7B57-4071-AE80-CF40053AF78E}"/>
              </a:ext>
            </a:extLst>
          </p:cNvPr>
          <p:cNvSpPr/>
          <p:nvPr/>
        </p:nvSpPr>
        <p:spPr>
          <a:xfrm>
            <a:off x="4296067" y="6689036"/>
            <a:ext cx="381000" cy="381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5</a:t>
            </a:r>
            <a:endParaRPr lang="ko-KR" altLang="en-US" b="1" dirty="0">
              <a:solidFill>
                <a:schemeClr val="bg1"/>
              </a:solidFill>
            </a:endParaRPr>
          </a:p>
        </p:txBody>
      </p:sp>
      <p:sp>
        <p:nvSpPr>
          <p:cNvPr id="26" name="타원 25">
            <a:extLst>
              <a:ext uri="{FF2B5EF4-FFF2-40B4-BE49-F238E27FC236}">
                <a16:creationId xmlns:a16="http://schemas.microsoft.com/office/drawing/2014/main" id="{AAEB5338-3C8E-4B0E-8084-054E182ADA95}"/>
              </a:ext>
            </a:extLst>
          </p:cNvPr>
          <p:cNvSpPr/>
          <p:nvPr/>
        </p:nvSpPr>
        <p:spPr>
          <a:xfrm>
            <a:off x="5779359" y="6689036"/>
            <a:ext cx="381000" cy="381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5</a:t>
            </a:r>
            <a:endParaRPr lang="ko-KR" altLang="en-US" b="1" dirty="0">
              <a:solidFill>
                <a:schemeClr val="bg1"/>
              </a:solidFill>
            </a:endParaRPr>
          </a:p>
        </p:txBody>
      </p:sp>
      <p:sp>
        <p:nvSpPr>
          <p:cNvPr id="27" name="TextBox 26">
            <a:extLst>
              <a:ext uri="{FF2B5EF4-FFF2-40B4-BE49-F238E27FC236}">
                <a16:creationId xmlns:a16="http://schemas.microsoft.com/office/drawing/2014/main" id="{9099A9AC-EA59-406C-9D6C-C7A2C6482717}"/>
              </a:ext>
            </a:extLst>
          </p:cNvPr>
          <p:cNvSpPr txBox="1"/>
          <p:nvPr/>
        </p:nvSpPr>
        <p:spPr>
          <a:xfrm>
            <a:off x="6131493" y="6663035"/>
            <a:ext cx="2544286" cy="830997"/>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제품 메뉴 </a:t>
            </a:r>
            <a:r>
              <a:rPr lang="en-US" altLang="ko-KR" sz="2400" dirty="0">
                <a:latin typeface="강원교육모두 Bold" panose="02020603020101020101" pitchFamily="18" charset="-127"/>
                <a:ea typeface="강원교육모두 Bold" panose="02020603020101020101" pitchFamily="18" charset="-127"/>
              </a:rPr>
              <a:t>3</a:t>
            </a:r>
            <a:r>
              <a:rPr lang="ko-KR" altLang="en-US" sz="2400" dirty="0">
                <a:latin typeface="강원교육모두 Bold" panose="02020603020101020101" pitchFamily="18" charset="-127"/>
                <a:ea typeface="강원교육모두 Bold" panose="02020603020101020101" pitchFamily="18" charset="-127"/>
              </a:rPr>
              <a:t>개씩 노출</a:t>
            </a:r>
            <a:endParaRPr lang="en-US" altLang="ko-KR" sz="2400" dirty="0">
              <a:latin typeface="강원교육모두 Bold" panose="02020603020101020101" pitchFamily="18" charset="-127"/>
              <a:ea typeface="강원교육모두 Bold" panose="02020603020101020101" pitchFamily="18" charset="-127"/>
            </a:endParaRPr>
          </a:p>
          <a:p>
            <a:r>
              <a:rPr lang="ko-KR" altLang="en-US" sz="2400" dirty="0">
                <a:latin typeface="강원교육모두 Bold" panose="02020603020101020101" pitchFamily="18" charset="-127"/>
                <a:ea typeface="강원교육모두 Bold" panose="02020603020101020101" pitchFamily="18" charset="-127"/>
              </a:rPr>
              <a:t>좌</a:t>
            </a:r>
            <a:r>
              <a:rPr lang="en-US" altLang="ko-KR" sz="2400" dirty="0">
                <a:latin typeface="강원교육모두 Bold" panose="02020603020101020101" pitchFamily="18" charset="-127"/>
                <a:ea typeface="강원교육모두 Bold" panose="02020603020101020101" pitchFamily="18" charset="-127"/>
              </a:rPr>
              <a:t>, </a:t>
            </a:r>
            <a:r>
              <a:rPr lang="ko-KR" altLang="en-US" sz="2400" dirty="0">
                <a:latin typeface="강원교육모두 Bold" panose="02020603020101020101" pitchFamily="18" charset="-127"/>
                <a:ea typeface="강원교육모두 Bold" panose="02020603020101020101" pitchFamily="18" charset="-127"/>
              </a:rPr>
              <a:t>우 넘김 버튼</a:t>
            </a:r>
          </a:p>
        </p:txBody>
      </p:sp>
      <p:sp>
        <p:nvSpPr>
          <p:cNvPr id="28" name="타원 27">
            <a:extLst>
              <a:ext uri="{FF2B5EF4-FFF2-40B4-BE49-F238E27FC236}">
                <a16:creationId xmlns:a16="http://schemas.microsoft.com/office/drawing/2014/main" id="{B54C3B41-03F8-4F43-982C-24B73F024050}"/>
              </a:ext>
            </a:extLst>
          </p:cNvPr>
          <p:cNvSpPr/>
          <p:nvPr/>
        </p:nvSpPr>
        <p:spPr>
          <a:xfrm>
            <a:off x="13335000" y="2626667"/>
            <a:ext cx="381000" cy="381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6</a:t>
            </a:r>
            <a:endParaRPr lang="ko-KR" altLang="en-US" b="1" dirty="0">
              <a:solidFill>
                <a:schemeClr val="bg1"/>
              </a:solidFill>
            </a:endParaRPr>
          </a:p>
        </p:txBody>
      </p:sp>
      <p:sp>
        <p:nvSpPr>
          <p:cNvPr id="29" name="타원 28">
            <a:extLst>
              <a:ext uri="{FF2B5EF4-FFF2-40B4-BE49-F238E27FC236}">
                <a16:creationId xmlns:a16="http://schemas.microsoft.com/office/drawing/2014/main" id="{B4A2C295-92D3-43AE-8659-04FF3A4966F3}"/>
              </a:ext>
            </a:extLst>
          </p:cNvPr>
          <p:cNvSpPr/>
          <p:nvPr/>
        </p:nvSpPr>
        <p:spPr>
          <a:xfrm>
            <a:off x="14706600" y="2621697"/>
            <a:ext cx="381000" cy="381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6</a:t>
            </a:r>
            <a:endParaRPr lang="ko-KR" altLang="en-US" b="1" dirty="0">
              <a:solidFill>
                <a:schemeClr val="bg1"/>
              </a:solidFill>
            </a:endParaRPr>
          </a:p>
        </p:txBody>
      </p:sp>
      <p:sp>
        <p:nvSpPr>
          <p:cNvPr id="30" name="TextBox 29">
            <a:extLst>
              <a:ext uri="{FF2B5EF4-FFF2-40B4-BE49-F238E27FC236}">
                <a16:creationId xmlns:a16="http://schemas.microsoft.com/office/drawing/2014/main" id="{4A8EB5FA-75C1-4697-8AF1-8C77DE41E568}"/>
              </a:ext>
            </a:extLst>
          </p:cNvPr>
          <p:cNvSpPr txBox="1"/>
          <p:nvPr/>
        </p:nvSpPr>
        <p:spPr>
          <a:xfrm>
            <a:off x="15087600" y="2548630"/>
            <a:ext cx="3353803" cy="830997"/>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진행중인 이벤트</a:t>
            </a:r>
            <a:endParaRPr lang="en-US" altLang="ko-KR" sz="2400" dirty="0">
              <a:latin typeface="강원교육모두 Bold" panose="02020603020101020101" pitchFamily="18" charset="-127"/>
              <a:ea typeface="강원교육모두 Bold" panose="02020603020101020101" pitchFamily="18" charset="-127"/>
            </a:endParaRPr>
          </a:p>
          <a:p>
            <a:r>
              <a:rPr lang="en-US" altLang="ko-KR" sz="2400" dirty="0">
                <a:latin typeface="강원교육모두 Bold" panose="02020603020101020101" pitchFamily="18" charset="-127"/>
                <a:ea typeface="강원교육모두 Bold" panose="02020603020101020101" pitchFamily="18" charset="-127"/>
              </a:rPr>
              <a:t>2</a:t>
            </a:r>
            <a:r>
              <a:rPr lang="ko-KR" altLang="en-US" sz="2400" dirty="0" err="1">
                <a:latin typeface="강원교육모두 Bold" panose="02020603020101020101" pitchFamily="18" charset="-127"/>
                <a:ea typeface="강원교육모두 Bold" panose="02020603020101020101" pitchFamily="18" charset="-127"/>
              </a:rPr>
              <a:t>건씩</a:t>
            </a:r>
            <a:r>
              <a:rPr lang="ko-KR" altLang="en-US" sz="2400" dirty="0">
                <a:latin typeface="강원교육모두 Bold" panose="02020603020101020101" pitchFamily="18" charset="-127"/>
                <a:ea typeface="강원교육모두 Bold" panose="02020603020101020101" pitchFamily="18" charset="-127"/>
              </a:rPr>
              <a:t> 나열</a:t>
            </a:r>
            <a:r>
              <a:rPr lang="en-US" altLang="ko-KR" sz="2400" dirty="0">
                <a:latin typeface="강원교육모두 Bold" panose="02020603020101020101" pitchFamily="18" charset="-127"/>
                <a:ea typeface="강원교육모두 Bold" panose="02020603020101020101" pitchFamily="18" charset="-127"/>
              </a:rPr>
              <a:t>, </a:t>
            </a:r>
            <a:r>
              <a:rPr lang="ko-KR" altLang="en-US" sz="2400" dirty="0">
                <a:latin typeface="강원교육모두 Bold" panose="02020603020101020101" pitchFamily="18" charset="-127"/>
                <a:ea typeface="강원교육모두 Bold" panose="02020603020101020101" pitchFamily="18" charset="-127"/>
              </a:rPr>
              <a:t>자세히 보기 버튼</a:t>
            </a:r>
          </a:p>
        </p:txBody>
      </p:sp>
      <p:sp>
        <p:nvSpPr>
          <p:cNvPr id="31" name="타원 30">
            <a:extLst>
              <a:ext uri="{FF2B5EF4-FFF2-40B4-BE49-F238E27FC236}">
                <a16:creationId xmlns:a16="http://schemas.microsoft.com/office/drawing/2014/main" id="{7FA046A0-5020-4728-92FC-EA9D06F39283}"/>
              </a:ext>
            </a:extLst>
          </p:cNvPr>
          <p:cNvSpPr/>
          <p:nvPr/>
        </p:nvSpPr>
        <p:spPr>
          <a:xfrm>
            <a:off x="13335000" y="4322078"/>
            <a:ext cx="381000" cy="381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7</a:t>
            </a:r>
            <a:endParaRPr lang="ko-KR" altLang="en-US" b="1" dirty="0">
              <a:solidFill>
                <a:schemeClr val="bg1"/>
              </a:solidFill>
            </a:endParaRPr>
          </a:p>
        </p:txBody>
      </p:sp>
      <p:sp>
        <p:nvSpPr>
          <p:cNvPr id="33" name="타원 32">
            <a:extLst>
              <a:ext uri="{FF2B5EF4-FFF2-40B4-BE49-F238E27FC236}">
                <a16:creationId xmlns:a16="http://schemas.microsoft.com/office/drawing/2014/main" id="{1833FB64-B043-4850-B0A3-824E2E26B8F1}"/>
              </a:ext>
            </a:extLst>
          </p:cNvPr>
          <p:cNvSpPr/>
          <p:nvPr/>
        </p:nvSpPr>
        <p:spPr>
          <a:xfrm>
            <a:off x="14706600" y="4316028"/>
            <a:ext cx="381000" cy="381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7</a:t>
            </a:r>
            <a:endParaRPr lang="ko-KR" altLang="en-US" b="1" dirty="0">
              <a:solidFill>
                <a:schemeClr val="bg1"/>
              </a:solidFill>
            </a:endParaRPr>
          </a:p>
        </p:txBody>
      </p:sp>
      <p:sp>
        <p:nvSpPr>
          <p:cNvPr id="34" name="TextBox 33">
            <a:extLst>
              <a:ext uri="{FF2B5EF4-FFF2-40B4-BE49-F238E27FC236}">
                <a16:creationId xmlns:a16="http://schemas.microsoft.com/office/drawing/2014/main" id="{37512ADA-3E19-4E10-B102-E7EE32C04ACF}"/>
              </a:ext>
            </a:extLst>
          </p:cNvPr>
          <p:cNvSpPr txBox="1"/>
          <p:nvPr/>
        </p:nvSpPr>
        <p:spPr>
          <a:xfrm>
            <a:off x="15087600" y="4229100"/>
            <a:ext cx="2903359" cy="830997"/>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가로로 길게 총 </a:t>
            </a:r>
            <a:r>
              <a:rPr lang="en-US" altLang="ko-KR" sz="2400" dirty="0">
                <a:latin typeface="강원교육모두 Bold" panose="02020603020101020101" pitchFamily="18" charset="-127"/>
                <a:ea typeface="강원교육모두 Bold" panose="02020603020101020101" pitchFamily="18" charset="-127"/>
              </a:rPr>
              <a:t>3</a:t>
            </a:r>
            <a:r>
              <a:rPr lang="ko-KR" altLang="en-US" sz="2400" dirty="0">
                <a:latin typeface="강원교육모두 Bold" panose="02020603020101020101" pitchFamily="18" charset="-127"/>
                <a:ea typeface="강원교육모두 Bold" panose="02020603020101020101" pitchFamily="18" charset="-127"/>
              </a:rPr>
              <a:t>건 나열</a:t>
            </a:r>
            <a:r>
              <a:rPr lang="en-US" altLang="ko-KR" sz="2400" dirty="0">
                <a:latin typeface="강원교육모두 Bold" panose="02020603020101020101" pitchFamily="18" charset="-127"/>
                <a:ea typeface="강원교육모두 Bold" panose="02020603020101020101" pitchFamily="18" charset="-127"/>
              </a:rPr>
              <a:t>,</a:t>
            </a:r>
          </a:p>
          <a:p>
            <a:r>
              <a:rPr lang="ko-KR" altLang="en-US" sz="2400" dirty="0">
                <a:latin typeface="강원교육모두 Bold" panose="02020603020101020101" pitchFamily="18" charset="-127"/>
                <a:ea typeface="강원교육모두 Bold" panose="02020603020101020101" pitchFamily="18" charset="-127"/>
              </a:rPr>
              <a:t>자세히 보기 버튼</a:t>
            </a:r>
            <a:endParaRPr lang="en-US" altLang="ko-KR" sz="2400" dirty="0">
              <a:latin typeface="강원교육모두 Bold" panose="02020603020101020101" pitchFamily="18" charset="-127"/>
              <a:ea typeface="강원교육모두 Bold" panose="02020603020101020101" pitchFamily="18" charset="-127"/>
            </a:endParaRPr>
          </a:p>
        </p:txBody>
      </p:sp>
      <p:sp>
        <p:nvSpPr>
          <p:cNvPr id="35" name="타원 34">
            <a:extLst>
              <a:ext uri="{FF2B5EF4-FFF2-40B4-BE49-F238E27FC236}">
                <a16:creationId xmlns:a16="http://schemas.microsoft.com/office/drawing/2014/main" id="{422D9252-E560-42AC-9D15-5860F8F9D33F}"/>
              </a:ext>
            </a:extLst>
          </p:cNvPr>
          <p:cNvSpPr/>
          <p:nvPr/>
        </p:nvSpPr>
        <p:spPr>
          <a:xfrm>
            <a:off x="13445987" y="6497669"/>
            <a:ext cx="381000" cy="381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8</a:t>
            </a:r>
            <a:endParaRPr lang="ko-KR" altLang="en-US" b="1" dirty="0">
              <a:solidFill>
                <a:schemeClr val="bg1"/>
              </a:solidFill>
            </a:endParaRPr>
          </a:p>
        </p:txBody>
      </p:sp>
      <p:sp>
        <p:nvSpPr>
          <p:cNvPr id="36" name="타원 35">
            <a:extLst>
              <a:ext uri="{FF2B5EF4-FFF2-40B4-BE49-F238E27FC236}">
                <a16:creationId xmlns:a16="http://schemas.microsoft.com/office/drawing/2014/main" id="{1F4E4161-F357-441B-A8FD-74813EB6C3D6}"/>
              </a:ext>
            </a:extLst>
          </p:cNvPr>
          <p:cNvSpPr/>
          <p:nvPr/>
        </p:nvSpPr>
        <p:spPr>
          <a:xfrm>
            <a:off x="14706600" y="6497669"/>
            <a:ext cx="381000" cy="381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8</a:t>
            </a:r>
            <a:endParaRPr lang="ko-KR" altLang="en-US" b="1" dirty="0">
              <a:solidFill>
                <a:schemeClr val="bg1"/>
              </a:solidFill>
            </a:endParaRPr>
          </a:p>
        </p:txBody>
      </p:sp>
      <p:sp>
        <p:nvSpPr>
          <p:cNvPr id="37" name="TextBox 36">
            <a:extLst>
              <a:ext uri="{FF2B5EF4-FFF2-40B4-BE49-F238E27FC236}">
                <a16:creationId xmlns:a16="http://schemas.microsoft.com/office/drawing/2014/main" id="{5E018B8D-1E41-45F2-A5B0-190B51A40D61}"/>
              </a:ext>
            </a:extLst>
          </p:cNvPr>
          <p:cNvSpPr txBox="1"/>
          <p:nvPr/>
        </p:nvSpPr>
        <p:spPr>
          <a:xfrm>
            <a:off x="15074845" y="6432202"/>
            <a:ext cx="2404826" cy="830997"/>
          </a:xfrm>
          <a:prstGeom prst="rect">
            <a:avLst/>
          </a:prstGeom>
          <a:noFill/>
        </p:spPr>
        <p:txBody>
          <a:bodyPr wrap="none" rtlCol="0">
            <a:spAutoFit/>
          </a:bodyPr>
          <a:lstStyle/>
          <a:p>
            <a:r>
              <a:rPr lang="en-US" altLang="ko-KR" sz="2400" dirty="0">
                <a:latin typeface="강원교육모두 Bold" panose="02020603020101020101" pitchFamily="18" charset="-127"/>
                <a:ea typeface="강원교육모두 Bold" panose="02020603020101020101" pitchFamily="18" charset="-127"/>
              </a:rPr>
              <a:t>2X5, </a:t>
            </a:r>
            <a:r>
              <a:rPr lang="ko-KR" altLang="en-US" sz="2400" dirty="0">
                <a:latin typeface="강원교육모두 Bold" panose="02020603020101020101" pitchFamily="18" charset="-127"/>
                <a:ea typeface="강원교육모두 Bold" panose="02020603020101020101" pitchFamily="18" charset="-127"/>
              </a:rPr>
              <a:t>정사각형</a:t>
            </a:r>
            <a:endParaRPr lang="en-US" altLang="ko-KR" sz="2400" dirty="0">
              <a:latin typeface="강원교육모두 Bold" panose="02020603020101020101" pitchFamily="18" charset="-127"/>
              <a:ea typeface="강원교육모두 Bold" panose="02020603020101020101" pitchFamily="18" charset="-127"/>
            </a:endParaRPr>
          </a:p>
          <a:p>
            <a:r>
              <a:rPr lang="ko-KR" altLang="en-US" sz="2400" dirty="0">
                <a:latin typeface="강원교육모두 Bold" panose="02020603020101020101" pitchFamily="18" charset="-127"/>
                <a:ea typeface="강원교육모두 Bold" panose="02020603020101020101" pitchFamily="18" charset="-127"/>
              </a:rPr>
              <a:t>클릭 시 인스타 이동 </a:t>
            </a:r>
          </a:p>
        </p:txBody>
      </p:sp>
      <p:sp>
        <p:nvSpPr>
          <p:cNvPr id="38" name="타원 37">
            <a:extLst>
              <a:ext uri="{FF2B5EF4-FFF2-40B4-BE49-F238E27FC236}">
                <a16:creationId xmlns:a16="http://schemas.microsoft.com/office/drawing/2014/main" id="{FE390AFC-8018-42CA-9EDA-785A47CD0DA2}"/>
              </a:ext>
            </a:extLst>
          </p:cNvPr>
          <p:cNvSpPr/>
          <p:nvPr/>
        </p:nvSpPr>
        <p:spPr>
          <a:xfrm>
            <a:off x="13714263" y="7767926"/>
            <a:ext cx="381000" cy="381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9</a:t>
            </a:r>
            <a:endParaRPr lang="ko-KR" altLang="en-US" b="1" dirty="0">
              <a:solidFill>
                <a:schemeClr val="bg1"/>
              </a:solidFill>
            </a:endParaRPr>
          </a:p>
        </p:txBody>
      </p:sp>
      <p:sp>
        <p:nvSpPr>
          <p:cNvPr id="39" name="타원 38">
            <a:extLst>
              <a:ext uri="{FF2B5EF4-FFF2-40B4-BE49-F238E27FC236}">
                <a16:creationId xmlns:a16="http://schemas.microsoft.com/office/drawing/2014/main" id="{E4166281-7620-45DC-8AF3-6B27031AF8FB}"/>
              </a:ext>
            </a:extLst>
          </p:cNvPr>
          <p:cNvSpPr/>
          <p:nvPr/>
        </p:nvSpPr>
        <p:spPr>
          <a:xfrm>
            <a:off x="14700972" y="7761795"/>
            <a:ext cx="381000" cy="381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9</a:t>
            </a:r>
            <a:endParaRPr lang="ko-KR" altLang="en-US" b="1" dirty="0">
              <a:solidFill>
                <a:schemeClr val="bg1"/>
              </a:solidFill>
            </a:endParaRPr>
          </a:p>
        </p:txBody>
      </p:sp>
      <p:sp>
        <p:nvSpPr>
          <p:cNvPr id="40" name="TextBox 39">
            <a:extLst>
              <a:ext uri="{FF2B5EF4-FFF2-40B4-BE49-F238E27FC236}">
                <a16:creationId xmlns:a16="http://schemas.microsoft.com/office/drawing/2014/main" id="{492CA99C-6C6D-4E98-8EED-F87F494FF92D}"/>
              </a:ext>
            </a:extLst>
          </p:cNvPr>
          <p:cNvSpPr txBox="1"/>
          <p:nvPr/>
        </p:nvSpPr>
        <p:spPr>
          <a:xfrm>
            <a:off x="15074845" y="7679686"/>
            <a:ext cx="1544012" cy="461665"/>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탑 이동 버튼</a:t>
            </a:r>
          </a:p>
        </p:txBody>
      </p:sp>
    </p:spTree>
    <p:extLst>
      <p:ext uri="{BB962C8B-B14F-4D97-AF65-F5344CB8AC3E}">
        <p14:creationId xmlns:p14="http://schemas.microsoft.com/office/powerpoint/2010/main" val="1012977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13BE8B10-C3A3-4BFD-9BD2-3D1A57F1202C}"/>
              </a:ext>
            </a:extLst>
          </p:cNvPr>
          <p:cNvPicPr>
            <a:picLocks noChangeAspect="1"/>
          </p:cNvPicPr>
          <p:nvPr/>
        </p:nvPicPr>
        <p:blipFill rotWithShape="1">
          <a:blip r:embed="rId3"/>
          <a:srcRect b="49951"/>
          <a:stretch/>
        </p:blipFill>
        <p:spPr>
          <a:xfrm>
            <a:off x="5410200" y="2275791"/>
            <a:ext cx="5528121" cy="7875575"/>
          </a:xfrm>
          <a:prstGeom prst="rect">
            <a:avLst/>
          </a:prstGeom>
          <a:ln>
            <a:solidFill>
              <a:srgbClr val="251A18"/>
            </a:solidFill>
          </a:ln>
        </p:spPr>
      </p:pic>
      <p:pic>
        <p:nvPicPr>
          <p:cNvPr id="15" name="그림 14">
            <a:extLst>
              <a:ext uri="{FF2B5EF4-FFF2-40B4-BE49-F238E27FC236}">
                <a16:creationId xmlns:a16="http://schemas.microsoft.com/office/drawing/2014/main" id="{0C69FC02-CF11-421D-A057-A0A3454275DD}"/>
              </a:ext>
            </a:extLst>
          </p:cNvPr>
          <p:cNvPicPr>
            <a:picLocks noChangeAspect="1"/>
          </p:cNvPicPr>
          <p:nvPr/>
        </p:nvPicPr>
        <p:blipFill rotWithShape="1">
          <a:blip r:embed="rId3"/>
          <a:srcRect t="49951"/>
          <a:stretch/>
        </p:blipFill>
        <p:spPr>
          <a:xfrm>
            <a:off x="11410122" y="2275790"/>
            <a:ext cx="5528121" cy="7875577"/>
          </a:xfrm>
          <a:prstGeom prst="rect">
            <a:avLst/>
          </a:prstGeom>
          <a:ln>
            <a:solidFill>
              <a:srgbClr val="251A18"/>
            </a:solidFill>
          </a:ln>
        </p:spPr>
      </p:pic>
      <p:pic>
        <p:nvPicPr>
          <p:cNvPr id="7" name="그림 6">
            <a:extLst>
              <a:ext uri="{FF2B5EF4-FFF2-40B4-BE49-F238E27FC236}">
                <a16:creationId xmlns:a16="http://schemas.microsoft.com/office/drawing/2014/main" id="{0511F227-032F-4233-A0A4-96A3CC2BB1A6}"/>
              </a:ext>
            </a:extLst>
          </p:cNvPr>
          <p:cNvPicPr>
            <a:picLocks noChangeAspect="1"/>
          </p:cNvPicPr>
          <p:nvPr/>
        </p:nvPicPr>
        <p:blipFill>
          <a:blip r:embed="rId3"/>
          <a:stretch>
            <a:fillRect/>
          </a:stretch>
        </p:blipFill>
        <p:spPr>
          <a:xfrm>
            <a:off x="827494" y="1333499"/>
            <a:ext cx="3105258" cy="8839200"/>
          </a:xfrm>
          <a:prstGeom prst="rect">
            <a:avLst/>
          </a:prstGeom>
          <a:ln>
            <a:solidFill>
              <a:srgbClr val="251A18"/>
            </a:solidFill>
          </a:ln>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2502993"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페이지시안 </a:t>
            </a:r>
            <a:r>
              <a:rPr lang="en-US" altLang="ko-KR" sz="3600" dirty="0">
                <a:latin typeface="강원교육모두 Light" panose="02020603020101020101" pitchFamily="18" charset="-127"/>
                <a:ea typeface="강원교육모두 Light" panose="02020603020101020101" pitchFamily="18" charset="-127"/>
              </a:rPr>
              <a:t>PC</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5D3311-44D0-3D1A-E9F7-3800F9FC2F3E}"/>
              </a:ext>
            </a:extLst>
          </p:cNvPr>
          <p:cNvSpPr txBox="1"/>
          <p:nvPr/>
        </p:nvSpPr>
        <p:spPr>
          <a:xfrm>
            <a:off x="9180443" y="1355035"/>
            <a:ext cx="3887987"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콘텐츠 사이즈 </a:t>
            </a:r>
            <a:r>
              <a:rPr lang="en-US" altLang="ko-KR" sz="3600" dirty="0">
                <a:solidFill>
                  <a:srgbClr val="251A18"/>
                </a:solidFill>
                <a:latin typeface="강원교육모두 Bold" panose="02020603020101020101" pitchFamily="18" charset="-127"/>
                <a:ea typeface="강원교육모두 Bold" panose="02020603020101020101" pitchFamily="18" charset="-127"/>
              </a:rPr>
              <a:t>1200px</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Tree>
    <p:extLst>
      <p:ext uri="{BB962C8B-B14F-4D97-AF65-F5344CB8AC3E}">
        <p14:creationId xmlns:p14="http://schemas.microsoft.com/office/powerpoint/2010/main" val="2834094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3542958"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와이어프레임 모바일</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AD194592-76AB-4087-955A-9045C01ACB64}"/>
              </a:ext>
            </a:extLst>
          </p:cNvPr>
          <p:cNvPicPr>
            <a:picLocks noChangeAspect="1"/>
          </p:cNvPicPr>
          <p:nvPr/>
        </p:nvPicPr>
        <p:blipFill>
          <a:blip r:embed="rId3"/>
          <a:stretch>
            <a:fillRect/>
          </a:stretch>
        </p:blipFill>
        <p:spPr>
          <a:xfrm>
            <a:off x="1407473" y="1371602"/>
            <a:ext cx="1542624" cy="8496298"/>
          </a:xfrm>
          <a:prstGeom prst="rect">
            <a:avLst/>
          </a:prstGeom>
        </p:spPr>
      </p:pic>
      <p:pic>
        <p:nvPicPr>
          <p:cNvPr id="11" name="그림 10">
            <a:extLst>
              <a:ext uri="{FF2B5EF4-FFF2-40B4-BE49-F238E27FC236}">
                <a16:creationId xmlns:a16="http://schemas.microsoft.com/office/drawing/2014/main" id="{8B0790FA-9EDF-4583-B756-307022B45A2D}"/>
              </a:ext>
            </a:extLst>
          </p:cNvPr>
          <p:cNvPicPr>
            <a:picLocks noChangeAspect="1"/>
          </p:cNvPicPr>
          <p:nvPr/>
        </p:nvPicPr>
        <p:blipFill rotWithShape="1">
          <a:blip r:embed="rId3"/>
          <a:srcRect b="50000"/>
          <a:stretch/>
        </p:blipFill>
        <p:spPr>
          <a:xfrm>
            <a:off x="5486400" y="1382544"/>
            <a:ext cx="3181776" cy="8762124"/>
          </a:xfrm>
          <a:prstGeom prst="rect">
            <a:avLst/>
          </a:prstGeom>
        </p:spPr>
      </p:pic>
      <p:pic>
        <p:nvPicPr>
          <p:cNvPr id="13" name="그림 12">
            <a:extLst>
              <a:ext uri="{FF2B5EF4-FFF2-40B4-BE49-F238E27FC236}">
                <a16:creationId xmlns:a16="http://schemas.microsoft.com/office/drawing/2014/main" id="{07583F45-C51C-4D1A-96D5-531BED2AB323}"/>
              </a:ext>
            </a:extLst>
          </p:cNvPr>
          <p:cNvPicPr>
            <a:picLocks noChangeAspect="1"/>
          </p:cNvPicPr>
          <p:nvPr/>
        </p:nvPicPr>
        <p:blipFill rotWithShape="1">
          <a:blip r:embed="rId3"/>
          <a:srcRect t="48518"/>
          <a:stretch/>
        </p:blipFill>
        <p:spPr>
          <a:xfrm>
            <a:off x="8915400" y="1400771"/>
            <a:ext cx="3090213" cy="8762119"/>
          </a:xfrm>
          <a:prstGeom prst="rect">
            <a:avLst/>
          </a:prstGeom>
        </p:spPr>
      </p:pic>
    </p:spTree>
    <p:extLst>
      <p:ext uri="{BB962C8B-B14F-4D97-AF65-F5344CB8AC3E}">
        <p14:creationId xmlns:p14="http://schemas.microsoft.com/office/powerpoint/2010/main" val="38928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A177C46C-AAD2-F312-C5BA-A25BA8370C1C}"/>
              </a:ext>
            </a:extLst>
          </p:cNvPr>
          <p:cNvSpPr/>
          <p:nvPr/>
        </p:nvSpPr>
        <p:spPr>
          <a:xfrm>
            <a:off x="470945" y="1395684"/>
            <a:ext cx="17346109" cy="3933991"/>
          </a:xfrm>
          <a:prstGeom prst="rect">
            <a:avLst/>
          </a:prstGeom>
          <a:solidFill>
            <a:srgbClr val="EEECE1">
              <a:alpha val="4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946640" cy="923330"/>
          </a:xfrm>
          <a:prstGeom prst="rect">
            <a:avLst/>
          </a:prstGeom>
          <a:noFill/>
        </p:spPr>
        <p:txBody>
          <a:bodyPr wrap="none" rtlCol="0">
            <a:spAutoFit/>
          </a:bodyPr>
          <a:lstStyle/>
          <a:p>
            <a:r>
              <a:rPr lang="ko-KR" altLang="en-US" sz="5400" dirty="0" err="1">
                <a:solidFill>
                  <a:srgbClr val="251A18"/>
                </a:solidFill>
                <a:latin typeface="강원교육모두 Bold" panose="02020603020101020101" pitchFamily="18" charset="-127"/>
                <a:ea typeface="강원교육모두 Bold" panose="02020603020101020101" pitchFamily="18" charset="-127"/>
              </a:rPr>
              <a:t>슬로우캘리</a:t>
            </a:r>
            <a:endParaRPr lang="ko-KR" altLang="en-US" sz="5400" dirty="0">
              <a:solidFill>
                <a:srgbClr val="251A18"/>
              </a:solidFill>
              <a:latin typeface="강원교육모두 Bold" panose="02020603020101020101" pitchFamily="18" charset="-127"/>
              <a:ea typeface="강원교육모두 Bold" panose="02020603020101020101" pitchFamily="18" charset="-127"/>
            </a:endParaRPr>
          </a:p>
        </p:txBody>
      </p:sp>
      <p:sp>
        <p:nvSpPr>
          <p:cNvPr id="3" name="TextBox 2">
            <a:extLst>
              <a:ext uri="{FF2B5EF4-FFF2-40B4-BE49-F238E27FC236}">
                <a16:creationId xmlns:a16="http://schemas.microsoft.com/office/drawing/2014/main" id="{C5E66D6A-CCB8-DE40-9EFF-3E547FCB6AD0}"/>
              </a:ext>
            </a:extLst>
          </p:cNvPr>
          <p:cNvSpPr txBox="1"/>
          <p:nvPr/>
        </p:nvSpPr>
        <p:spPr>
          <a:xfrm>
            <a:off x="3505200" y="467499"/>
            <a:ext cx="2214068"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About  </a:t>
            </a:r>
            <a:r>
              <a:rPr lang="ko-KR" altLang="en-US" sz="3600" dirty="0">
                <a:latin typeface="강원교육모두 Light" panose="02020603020101020101" pitchFamily="18" charset="-127"/>
                <a:ea typeface="강원교육모두 Light" panose="02020603020101020101" pitchFamily="18" charset="-127"/>
              </a:rPr>
              <a:t>포케</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014A53C-F183-A086-30C8-1BDBF712F565}"/>
              </a:ext>
            </a:extLst>
          </p:cNvPr>
          <p:cNvSpPr txBox="1"/>
          <p:nvPr/>
        </p:nvSpPr>
        <p:spPr>
          <a:xfrm>
            <a:off x="8073258" y="1514308"/>
            <a:ext cx="2141484" cy="646331"/>
          </a:xfrm>
          <a:prstGeom prst="rect">
            <a:avLst/>
          </a:prstGeom>
          <a:noFill/>
        </p:spPr>
        <p:txBody>
          <a:bodyPr wrap="none" rtlCol="0">
            <a:spAutoFit/>
          </a:bodyPr>
          <a:lstStyle/>
          <a:p>
            <a:r>
              <a:rPr lang="ko-KR" altLang="en-US" sz="3600" dirty="0">
                <a:latin typeface="강원교육모두 Bold" panose="02020603020101020101" pitchFamily="18" charset="-127"/>
                <a:ea typeface="강원교육모두 Bold" panose="02020603020101020101" pitchFamily="18" charset="-127"/>
              </a:rPr>
              <a:t>포케</a:t>
            </a:r>
            <a:r>
              <a:rPr lang="en-US" altLang="ko-KR" sz="3600" dirty="0">
                <a:latin typeface="강원교육모두 Bold" panose="02020603020101020101" pitchFamily="18" charset="-127"/>
                <a:ea typeface="강원교육모두 Bold" panose="02020603020101020101" pitchFamily="18" charset="-127"/>
              </a:rPr>
              <a:t>(Poke)</a:t>
            </a:r>
            <a:endParaRPr lang="ko-KR" altLang="en-US" sz="3600" dirty="0">
              <a:latin typeface="강원교육모두 Bold" panose="02020603020101020101" pitchFamily="18" charset="-127"/>
              <a:ea typeface="강원교육모두 Bold" panose="02020603020101020101" pitchFamily="18" charset="-127"/>
            </a:endParaRPr>
          </a:p>
        </p:txBody>
      </p:sp>
      <p:sp>
        <p:nvSpPr>
          <p:cNvPr id="7" name="TextBox 6">
            <a:extLst>
              <a:ext uri="{FF2B5EF4-FFF2-40B4-BE49-F238E27FC236}">
                <a16:creationId xmlns:a16="http://schemas.microsoft.com/office/drawing/2014/main" id="{2BA08DA3-2BDF-896A-BF22-B7F97CE4A92D}"/>
              </a:ext>
            </a:extLst>
          </p:cNvPr>
          <p:cNvSpPr txBox="1"/>
          <p:nvPr/>
        </p:nvSpPr>
        <p:spPr>
          <a:xfrm>
            <a:off x="3962400" y="2246315"/>
            <a:ext cx="10823236" cy="1573379"/>
          </a:xfrm>
          <a:prstGeom prst="rect">
            <a:avLst/>
          </a:prstGeom>
          <a:noFill/>
        </p:spPr>
        <p:txBody>
          <a:bodyPr wrap="square" rtlCol="0">
            <a:spAutoFit/>
          </a:bodyPr>
          <a:lstStyle/>
          <a:p>
            <a:pPr>
              <a:lnSpc>
                <a:spcPct val="130000"/>
              </a:lnSpc>
            </a:pPr>
            <a:r>
              <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rPr>
              <a:t>1. </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하와이 말로 </a:t>
            </a:r>
            <a:r>
              <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rPr>
              <a:t>‘</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네모나게 자르다</a:t>
            </a:r>
            <a:r>
              <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rPr>
              <a:t>’</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라는 뜻</a:t>
            </a:r>
            <a:endPar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endParaRPr>
          </a:p>
          <a:p>
            <a:pPr>
              <a:lnSpc>
                <a:spcPct val="130000"/>
              </a:lnSpc>
            </a:pPr>
            <a:r>
              <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rPr>
              <a:t>2. </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참치살</a:t>
            </a:r>
            <a:r>
              <a:rPr lang="ko-KR" altLang="en-US" sz="2600" dirty="0">
                <a:solidFill>
                  <a:srgbClr val="251A18"/>
                </a:solidFill>
                <a:latin typeface="강원교육모두 Light" panose="02020603020101020101" pitchFamily="18" charset="-127"/>
                <a:ea typeface="강원교육모두 Light" panose="02020603020101020101" pitchFamily="18" charset="-127"/>
              </a:rPr>
              <a:t>이나 생선살을</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 깍둑썰기로 잘라 밥과 채소에 드레싱을 얹어 함께 비벼 먹는 음식</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a:p>
            <a:pPr>
              <a:lnSpc>
                <a:spcPct val="130000"/>
              </a:lnSpc>
            </a:pPr>
            <a:r>
              <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rPr>
              <a:t>3. </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국내에서 영양소를 두루 갖춘 건강식 메뉴로 점차 대중화되는 추세</a:t>
            </a:r>
            <a:endParaRPr lang="ko-KR" altLang="en-US" sz="2600" dirty="0">
              <a:solidFill>
                <a:srgbClr val="251A18"/>
              </a:solidFill>
              <a:latin typeface="강원교육모두 Light" panose="02020603020101020101" pitchFamily="18" charset="-127"/>
              <a:ea typeface="강원교육모두 Light" panose="02020603020101020101" pitchFamily="18" charset="-127"/>
            </a:endParaRPr>
          </a:p>
        </p:txBody>
      </p:sp>
      <p:pic>
        <p:nvPicPr>
          <p:cNvPr id="11" name="그림 10" descr="음식, 식사, 요리, 샐러드이(가) 표시된 사진&#10;&#10;자동 생성된 설명">
            <a:extLst>
              <a:ext uri="{FF2B5EF4-FFF2-40B4-BE49-F238E27FC236}">
                <a16:creationId xmlns:a16="http://schemas.microsoft.com/office/drawing/2014/main" id="{959D0379-F482-53C3-02D1-59D8E215A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4167031"/>
            <a:ext cx="10004662" cy="5627622"/>
          </a:xfrm>
          <a:prstGeom prst="rect">
            <a:avLst/>
          </a:prstGeom>
        </p:spPr>
      </p:pic>
      <p:pic>
        <p:nvPicPr>
          <p:cNvPr id="8" name="그림 7" descr="과일, 오렌지, 자연 식품, 음식이(가) 표시된 사진&#10;&#10;자동 생성된 설명">
            <a:extLst>
              <a:ext uri="{FF2B5EF4-FFF2-40B4-BE49-F238E27FC236}">
                <a16:creationId xmlns:a16="http://schemas.microsoft.com/office/drawing/2014/main" id="{B7861C7C-0EEE-299A-7D06-8BFDA40A4A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3898"/>
          <a:stretch/>
        </p:blipFill>
        <p:spPr>
          <a:xfrm>
            <a:off x="820484" y="2119998"/>
            <a:ext cx="2792377" cy="2376206"/>
          </a:xfrm>
          <a:prstGeom prst="rect">
            <a:avLst/>
          </a:prstGeom>
        </p:spPr>
      </p:pic>
    </p:spTree>
    <p:extLst>
      <p:ext uri="{BB962C8B-B14F-4D97-AF65-F5344CB8AC3E}">
        <p14:creationId xmlns:p14="http://schemas.microsoft.com/office/powerpoint/2010/main" val="2223517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3241593"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스토리보드 모바일</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8B0790FA-9EDF-4583-B756-307022B45A2D}"/>
              </a:ext>
            </a:extLst>
          </p:cNvPr>
          <p:cNvPicPr>
            <a:picLocks noChangeAspect="1"/>
          </p:cNvPicPr>
          <p:nvPr/>
        </p:nvPicPr>
        <p:blipFill rotWithShape="1">
          <a:blip r:embed="rId3"/>
          <a:srcRect b="50000"/>
          <a:stretch/>
        </p:blipFill>
        <p:spPr>
          <a:xfrm>
            <a:off x="457200" y="1334376"/>
            <a:ext cx="3181776" cy="8762124"/>
          </a:xfrm>
          <a:prstGeom prst="rect">
            <a:avLst/>
          </a:prstGeom>
        </p:spPr>
      </p:pic>
      <p:pic>
        <p:nvPicPr>
          <p:cNvPr id="13" name="그림 12">
            <a:extLst>
              <a:ext uri="{FF2B5EF4-FFF2-40B4-BE49-F238E27FC236}">
                <a16:creationId xmlns:a16="http://schemas.microsoft.com/office/drawing/2014/main" id="{07583F45-C51C-4D1A-96D5-531BED2AB323}"/>
              </a:ext>
            </a:extLst>
          </p:cNvPr>
          <p:cNvPicPr>
            <a:picLocks noChangeAspect="1"/>
          </p:cNvPicPr>
          <p:nvPr/>
        </p:nvPicPr>
        <p:blipFill rotWithShape="1">
          <a:blip r:embed="rId3"/>
          <a:srcRect t="48518"/>
          <a:stretch/>
        </p:blipFill>
        <p:spPr>
          <a:xfrm>
            <a:off x="9507376" y="1400771"/>
            <a:ext cx="3090213" cy="8762119"/>
          </a:xfrm>
          <a:prstGeom prst="rect">
            <a:avLst/>
          </a:prstGeom>
        </p:spPr>
      </p:pic>
      <p:cxnSp>
        <p:nvCxnSpPr>
          <p:cNvPr id="8" name="직선 연결선 7">
            <a:extLst>
              <a:ext uri="{FF2B5EF4-FFF2-40B4-BE49-F238E27FC236}">
                <a16:creationId xmlns:a16="http://schemas.microsoft.com/office/drawing/2014/main" id="{033659EE-A902-477E-9524-DEEDD8CD1C95}"/>
              </a:ext>
            </a:extLst>
          </p:cNvPr>
          <p:cNvCxnSpPr>
            <a:cxnSpLocks/>
          </p:cNvCxnSpPr>
          <p:nvPr/>
        </p:nvCxnSpPr>
        <p:spPr>
          <a:xfrm>
            <a:off x="9144000" y="1638300"/>
            <a:ext cx="0" cy="842010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DD8FDBBE-1A01-4190-8F33-BA1F60DAD37F}"/>
              </a:ext>
            </a:extLst>
          </p:cNvPr>
          <p:cNvSpPr/>
          <p:nvPr/>
        </p:nvSpPr>
        <p:spPr>
          <a:xfrm>
            <a:off x="762000" y="160020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a:t>
            </a:r>
            <a:endParaRPr lang="ko-KR" altLang="en-US" b="1" dirty="0"/>
          </a:p>
        </p:txBody>
      </p:sp>
      <p:sp>
        <p:nvSpPr>
          <p:cNvPr id="10" name="TextBox 9">
            <a:extLst>
              <a:ext uri="{FF2B5EF4-FFF2-40B4-BE49-F238E27FC236}">
                <a16:creationId xmlns:a16="http://schemas.microsoft.com/office/drawing/2014/main" id="{AA73F351-1B9E-4F0D-A785-C2451B39F944}"/>
              </a:ext>
            </a:extLst>
          </p:cNvPr>
          <p:cNvSpPr txBox="1"/>
          <p:nvPr/>
        </p:nvSpPr>
        <p:spPr>
          <a:xfrm>
            <a:off x="4299341" y="1575352"/>
            <a:ext cx="4408579" cy="1200329"/>
          </a:xfrm>
          <a:prstGeom prst="rect">
            <a:avLst/>
          </a:prstGeom>
          <a:noFill/>
        </p:spPr>
        <p:txBody>
          <a:bodyPr wrap="none" rtlCol="0">
            <a:spAutoFit/>
          </a:bodyPr>
          <a:lstStyle/>
          <a:p>
            <a:r>
              <a:rPr lang="ko-KR" altLang="en-US" sz="2400" dirty="0" err="1">
                <a:latin typeface="강원교육모두 Bold" panose="02020603020101020101" pitchFamily="18" charset="-127"/>
                <a:ea typeface="강원교육모두 Bold" panose="02020603020101020101" pitchFamily="18" charset="-127"/>
              </a:rPr>
              <a:t>탭메뉴</a:t>
            </a:r>
            <a:r>
              <a:rPr lang="en-US" altLang="ko-KR" sz="2400" dirty="0">
                <a:latin typeface="강원교육모두 Bold" panose="02020603020101020101" pitchFamily="18" charset="-127"/>
                <a:ea typeface="강원교육모두 Bold" panose="02020603020101020101" pitchFamily="18" charset="-127"/>
              </a:rPr>
              <a:t>, </a:t>
            </a:r>
            <a:r>
              <a:rPr lang="ko-KR" altLang="en-US" sz="2400" dirty="0">
                <a:latin typeface="강원교육모두 Bold" panose="02020603020101020101" pitchFamily="18" charset="-127"/>
                <a:ea typeface="강원교육모두 Bold" panose="02020603020101020101" pitchFamily="18" charset="-127"/>
              </a:rPr>
              <a:t>왼쪽에서 펼쳐져서 화면 전체를</a:t>
            </a:r>
            <a:endParaRPr lang="en-US" altLang="ko-KR" sz="2400" dirty="0">
              <a:latin typeface="강원교육모두 Bold" panose="02020603020101020101" pitchFamily="18" charset="-127"/>
              <a:ea typeface="강원교육모두 Bold" panose="02020603020101020101" pitchFamily="18" charset="-127"/>
            </a:endParaRPr>
          </a:p>
          <a:p>
            <a:r>
              <a:rPr lang="ko-KR" altLang="en-US" sz="2400" dirty="0">
                <a:latin typeface="강원교육모두 Bold" panose="02020603020101020101" pitchFamily="18" charset="-127"/>
                <a:ea typeface="강원교육모두 Bold" panose="02020603020101020101" pitchFamily="18" charset="-127"/>
              </a:rPr>
              <a:t>덮는 스타일</a:t>
            </a:r>
            <a:endParaRPr lang="en-US" altLang="ko-KR" sz="2400" dirty="0">
              <a:latin typeface="강원교육모두 Bold" panose="02020603020101020101" pitchFamily="18" charset="-127"/>
              <a:ea typeface="강원교육모두 Bold" panose="02020603020101020101" pitchFamily="18" charset="-127"/>
            </a:endParaRPr>
          </a:p>
          <a:p>
            <a:r>
              <a:rPr lang="ko-KR" altLang="en-US" sz="2400" dirty="0">
                <a:latin typeface="강원교육모두 Bold" panose="02020603020101020101" pitchFamily="18" charset="-127"/>
                <a:ea typeface="강원교육모두 Bold" panose="02020603020101020101" pitchFamily="18" charset="-127"/>
              </a:rPr>
              <a:t>헤더 고정</a:t>
            </a:r>
          </a:p>
        </p:txBody>
      </p:sp>
      <p:sp>
        <p:nvSpPr>
          <p:cNvPr id="12" name="타원 11">
            <a:extLst>
              <a:ext uri="{FF2B5EF4-FFF2-40B4-BE49-F238E27FC236}">
                <a16:creationId xmlns:a16="http://schemas.microsoft.com/office/drawing/2014/main" id="{3FC1A8E7-3D28-4867-8FEF-9B1024A5DDFD}"/>
              </a:ext>
            </a:extLst>
          </p:cNvPr>
          <p:cNvSpPr/>
          <p:nvPr/>
        </p:nvSpPr>
        <p:spPr>
          <a:xfrm>
            <a:off x="3977400" y="3279977"/>
            <a:ext cx="381000" cy="38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2</a:t>
            </a:r>
            <a:endParaRPr lang="ko-KR" altLang="en-US" b="1" dirty="0">
              <a:solidFill>
                <a:schemeClr val="bg1"/>
              </a:solidFill>
            </a:endParaRPr>
          </a:p>
        </p:txBody>
      </p:sp>
      <p:sp>
        <p:nvSpPr>
          <p:cNvPr id="14" name="TextBox 13">
            <a:extLst>
              <a:ext uri="{FF2B5EF4-FFF2-40B4-BE49-F238E27FC236}">
                <a16:creationId xmlns:a16="http://schemas.microsoft.com/office/drawing/2014/main" id="{D951AB7C-BD32-4CEA-92C8-022BAF793345}"/>
              </a:ext>
            </a:extLst>
          </p:cNvPr>
          <p:cNvSpPr txBox="1"/>
          <p:nvPr/>
        </p:nvSpPr>
        <p:spPr>
          <a:xfrm>
            <a:off x="4360576" y="3239644"/>
            <a:ext cx="2470548" cy="461665"/>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메인 슬라이드 이미지</a:t>
            </a:r>
          </a:p>
        </p:txBody>
      </p:sp>
      <p:sp>
        <p:nvSpPr>
          <p:cNvPr id="15" name="타원 14">
            <a:extLst>
              <a:ext uri="{FF2B5EF4-FFF2-40B4-BE49-F238E27FC236}">
                <a16:creationId xmlns:a16="http://schemas.microsoft.com/office/drawing/2014/main" id="{EDC0B2B8-87EF-40D3-ABBF-146E518391AA}"/>
              </a:ext>
            </a:extLst>
          </p:cNvPr>
          <p:cNvSpPr/>
          <p:nvPr/>
        </p:nvSpPr>
        <p:spPr>
          <a:xfrm>
            <a:off x="3986313" y="5011012"/>
            <a:ext cx="381000" cy="381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3</a:t>
            </a:r>
            <a:endParaRPr lang="ko-KR" altLang="en-US" b="1" dirty="0">
              <a:solidFill>
                <a:schemeClr val="bg1"/>
              </a:solidFill>
            </a:endParaRPr>
          </a:p>
        </p:txBody>
      </p:sp>
      <p:sp>
        <p:nvSpPr>
          <p:cNvPr id="16" name="TextBox 15">
            <a:extLst>
              <a:ext uri="{FF2B5EF4-FFF2-40B4-BE49-F238E27FC236}">
                <a16:creationId xmlns:a16="http://schemas.microsoft.com/office/drawing/2014/main" id="{07385ADB-7756-484C-B382-AD07D0158286}"/>
              </a:ext>
            </a:extLst>
          </p:cNvPr>
          <p:cNvSpPr txBox="1"/>
          <p:nvPr/>
        </p:nvSpPr>
        <p:spPr>
          <a:xfrm>
            <a:off x="4367313" y="4944391"/>
            <a:ext cx="4458272" cy="461665"/>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사용자 편의를 위해 </a:t>
            </a:r>
            <a:r>
              <a:rPr lang="ko-KR" altLang="en-US" sz="2400" dirty="0" err="1">
                <a:latin typeface="강원교육모두 Bold" panose="02020603020101020101" pitchFamily="18" charset="-127"/>
                <a:ea typeface="강원교육모두 Bold" panose="02020603020101020101" pitchFamily="18" charset="-127"/>
              </a:rPr>
              <a:t>매장찾기</a:t>
            </a:r>
            <a:r>
              <a:rPr lang="ko-KR" altLang="en-US" sz="2400" dirty="0">
                <a:latin typeface="강원교육모두 Bold" panose="02020603020101020101" pitchFamily="18" charset="-127"/>
                <a:ea typeface="강원교육모두 Bold" panose="02020603020101020101" pitchFamily="18" charset="-127"/>
              </a:rPr>
              <a:t> 버튼 배치</a:t>
            </a:r>
          </a:p>
        </p:txBody>
      </p:sp>
      <p:sp>
        <p:nvSpPr>
          <p:cNvPr id="17" name="타원 16">
            <a:extLst>
              <a:ext uri="{FF2B5EF4-FFF2-40B4-BE49-F238E27FC236}">
                <a16:creationId xmlns:a16="http://schemas.microsoft.com/office/drawing/2014/main" id="{D6755BD0-BBFE-4468-8D6A-E1B41993D65C}"/>
              </a:ext>
            </a:extLst>
          </p:cNvPr>
          <p:cNvSpPr/>
          <p:nvPr/>
        </p:nvSpPr>
        <p:spPr>
          <a:xfrm>
            <a:off x="4009504" y="6414217"/>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4</a:t>
            </a:r>
            <a:endParaRPr lang="ko-KR" altLang="en-US" b="1" dirty="0">
              <a:solidFill>
                <a:schemeClr val="bg1"/>
              </a:solidFill>
            </a:endParaRPr>
          </a:p>
        </p:txBody>
      </p:sp>
      <p:sp>
        <p:nvSpPr>
          <p:cNvPr id="18" name="TextBox 17">
            <a:extLst>
              <a:ext uri="{FF2B5EF4-FFF2-40B4-BE49-F238E27FC236}">
                <a16:creationId xmlns:a16="http://schemas.microsoft.com/office/drawing/2014/main" id="{D929246B-2D12-4E56-B3E8-AA089FF4E030}"/>
              </a:ext>
            </a:extLst>
          </p:cNvPr>
          <p:cNvSpPr txBox="1"/>
          <p:nvPr/>
        </p:nvSpPr>
        <p:spPr>
          <a:xfrm>
            <a:off x="4385024" y="6364284"/>
            <a:ext cx="4621778" cy="461665"/>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제품 메뉴 </a:t>
            </a:r>
            <a:r>
              <a:rPr lang="en-US" altLang="ko-KR" sz="2400" dirty="0">
                <a:latin typeface="강원교육모두 Bold" panose="02020603020101020101" pitchFamily="18" charset="-127"/>
                <a:ea typeface="강원교육모두 Bold" panose="02020603020101020101" pitchFamily="18" charset="-127"/>
              </a:rPr>
              <a:t>1~2</a:t>
            </a:r>
            <a:r>
              <a:rPr lang="ko-KR" altLang="en-US" sz="2400" dirty="0">
                <a:latin typeface="강원교육모두 Bold" panose="02020603020101020101" pitchFamily="18" charset="-127"/>
                <a:ea typeface="강원교육모두 Bold" panose="02020603020101020101" pitchFamily="18" charset="-127"/>
              </a:rPr>
              <a:t>개가 노출</a:t>
            </a:r>
            <a:r>
              <a:rPr lang="en-US" altLang="ko-KR" sz="2400" dirty="0">
                <a:latin typeface="강원교육모두 Bold" panose="02020603020101020101" pitchFamily="18" charset="-127"/>
                <a:ea typeface="강원교육모두 Bold" panose="02020603020101020101" pitchFamily="18" charset="-127"/>
              </a:rPr>
              <a:t>, </a:t>
            </a:r>
            <a:r>
              <a:rPr lang="ko-KR" altLang="en-US" sz="2400" dirty="0">
                <a:latin typeface="강원교육모두 Bold" panose="02020603020101020101" pitchFamily="18" charset="-127"/>
                <a:ea typeface="강원교육모두 Bold" panose="02020603020101020101" pitchFamily="18" charset="-127"/>
              </a:rPr>
              <a:t>슬라이드 효과</a:t>
            </a:r>
          </a:p>
        </p:txBody>
      </p:sp>
      <p:sp>
        <p:nvSpPr>
          <p:cNvPr id="19" name="타원 18">
            <a:extLst>
              <a:ext uri="{FF2B5EF4-FFF2-40B4-BE49-F238E27FC236}">
                <a16:creationId xmlns:a16="http://schemas.microsoft.com/office/drawing/2014/main" id="{56830A4F-7F68-4E15-B5D4-7A155721FB61}"/>
              </a:ext>
            </a:extLst>
          </p:cNvPr>
          <p:cNvSpPr/>
          <p:nvPr/>
        </p:nvSpPr>
        <p:spPr>
          <a:xfrm>
            <a:off x="12951771" y="1593109"/>
            <a:ext cx="381000" cy="381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5</a:t>
            </a:r>
            <a:endParaRPr lang="ko-KR" altLang="en-US" b="1" dirty="0">
              <a:solidFill>
                <a:schemeClr val="bg1"/>
              </a:solidFill>
            </a:endParaRPr>
          </a:p>
        </p:txBody>
      </p:sp>
      <p:sp>
        <p:nvSpPr>
          <p:cNvPr id="20" name="TextBox 19">
            <a:extLst>
              <a:ext uri="{FF2B5EF4-FFF2-40B4-BE49-F238E27FC236}">
                <a16:creationId xmlns:a16="http://schemas.microsoft.com/office/drawing/2014/main" id="{59A8101A-0BF6-415E-BA22-9FF0FEE0466D}"/>
              </a:ext>
            </a:extLst>
          </p:cNvPr>
          <p:cNvSpPr txBox="1"/>
          <p:nvPr/>
        </p:nvSpPr>
        <p:spPr>
          <a:xfrm>
            <a:off x="13303905" y="1567108"/>
            <a:ext cx="3599062" cy="830997"/>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진행중인 이벤트 </a:t>
            </a:r>
            <a:r>
              <a:rPr lang="en-US" altLang="ko-KR" sz="2400" dirty="0">
                <a:latin typeface="강원교육모두 Bold" panose="02020603020101020101" pitchFamily="18" charset="-127"/>
                <a:ea typeface="강원교육모두 Bold" panose="02020603020101020101" pitchFamily="18" charset="-127"/>
              </a:rPr>
              <a:t>1</a:t>
            </a:r>
            <a:r>
              <a:rPr lang="ko-KR" altLang="en-US" sz="2400" dirty="0">
                <a:latin typeface="강원교육모두 Bold" panose="02020603020101020101" pitchFamily="18" charset="-127"/>
                <a:ea typeface="강원교육모두 Bold" panose="02020603020101020101" pitchFamily="18" charset="-127"/>
              </a:rPr>
              <a:t>건 중앙 배치</a:t>
            </a:r>
            <a:r>
              <a:rPr lang="en-US" altLang="ko-KR" sz="2400" dirty="0">
                <a:latin typeface="강원교육모두 Bold" panose="02020603020101020101" pitchFamily="18" charset="-127"/>
                <a:ea typeface="강원교육모두 Bold" panose="02020603020101020101" pitchFamily="18" charset="-127"/>
              </a:rPr>
              <a:t>,</a:t>
            </a:r>
          </a:p>
          <a:p>
            <a:r>
              <a:rPr lang="ko-KR" altLang="en-US" sz="2400" dirty="0" err="1">
                <a:latin typeface="강원교육모두 Bold" panose="02020603020101020101" pitchFamily="18" charset="-127"/>
                <a:ea typeface="강원교육모두 Bold" panose="02020603020101020101" pitchFamily="18" charset="-127"/>
              </a:rPr>
              <a:t>자세히보기</a:t>
            </a:r>
            <a:r>
              <a:rPr lang="ko-KR" altLang="en-US" sz="2400" dirty="0">
                <a:latin typeface="강원교육모두 Bold" panose="02020603020101020101" pitchFamily="18" charset="-127"/>
                <a:ea typeface="강원교육모두 Bold" panose="02020603020101020101" pitchFamily="18" charset="-127"/>
              </a:rPr>
              <a:t> 버튼</a:t>
            </a:r>
          </a:p>
        </p:txBody>
      </p:sp>
      <p:sp>
        <p:nvSpPr>
          <p:cNvPr id="4" name="타원 3">
            <a:extLst>
              <a:ext uri="{FF2B5EF4-FFF2-40B4-BE49-F238E27FC236}">
                <a16:creationId xmlns:a16="http://schemas.microsoft.com/office/drawing/2014/main" id="{8163B651-D494-B7DB-C0CF-3BF02B6179E8}"/>
              </a:ext>
            </a:extLst>
          </p:cNvPr>
          <p:cNvSpPr/>
          <p:nvPr/>
        </p:nvSpPr>
        <p:spPr>
          <a:xfrm>
            <a:off x="3916165" y="1632319"/>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a:t>
            </a:r>
            <a:endParaRPr lang="ko-KR" altLang="en-US" b="1" dirty="0"/>
          </a:p>
        </p:txBody>
      </p:sp>
      <p:sp>
        <p:nvSpPr>
          <p:cNvPr id="6" name="타원 5">
            <a:extLst>
              <a:ext uri="{FF2B5EF4-FFF2-40B4-BE49-F238E27FC236}">
                <a16:creationId xmlns:a16="http://schemas.microsoft.com/office/drawing/2014/main" id="{70B722B7-7199-2605-5278-28D88B7F0339}"/>
              </a:ext>
            </a:extLst>
          </p:cNvPr>
          <p:cNvSpPr/>
          <p:nvPr/>
        </p:nvSpPr>
        <p:spPr>
          <a:xfrm>
            <a:off x="3060492" y="3304254"/>
            <a:ext cx="381000" cy="38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2</a:t>
            </a:r>
            <a:endParaRPr lang="ko-KR" altLang="en-US" b="1" dirty="0">
              <a:solidFill>
                <a:schemeClr val="bg1"/>
              </a:solidFill>
            </a:endParaRPr>
          </a:p>
        </p:txBody>
      </p:sp>
      <p:sp>
        <p:nvSpPr>
          <p:cNvPr id="7" name="타원 6">
            <a:extLst>
              <a:ext uri="{FF2B5EF4-FFF2-40B4-BE49-F238E27FC236}">
                <a16:creationId xmlns:a16="http://schemas.microsoft.com/office/drawing/2014/main" id="{B5586655-39D4-902B-80C3-C79D4181DB32}"/>
              </a:ext>
            </a:extLst>
          </p:cNvPr>
          <p:cNvSpPr/>
          <p:nvPr/>
        </p:nvSpPr>
        <p:spPr>
          <a:xfrm>
            <a:off x="2288508" y="5038600"/>
            <a:ext cx="381000" cy="381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3</a:t>
            </a:r>
            <a:endParaRPr lang="ko-KR" altLang="en-US" b="1" dirty="0">
              <a:solidFill>
                <a:schemeClr val="bg1"/>
              </a:solidFill>
            </a:endParaRPr>
          </a:p>
        </p:txBody>
      </p:sp>
      <p:sp>
        <p:nvSpPr>
          <p:cNvPr id="21" name="타원 20">
            <a:extLst>
              <a:ext uri="{FF2B5EF4-FFF2-40B4-BE49-F238E27FC236}">
                <a16:creationId xmlns:a16="http://schemas.microsoft.com/office/drawing/2014/main" id="{9B885548-D618-9F72-85A1-25D5D82F7C1A}"/>
              </a:ext>
            </a:extLst>
          </p:cNvPr>
          <p:cNvSpPr/>
          <p:nvPr/>
        </p:nvSpPr>
        <p:spPr>
          <a:xfrm>
            <a:off x="2784848" y="6444949"/>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4</a:t>
            </a:r>
            <a:endParaRPr lang="ko-KR" altLang="en-US" b="1" dirty="0">
              <a:solidFill>
                <a:schemeClr val="bg1"/>
              </a:solidFill>
            </a:endParaRPr>
          </a:p>
        </p:txBody>
      </p:sp>
      <p:sp>
        <p:nvSpPr>
          <p:cNvPr id="22" name="타원 21">
            <a:extLst>
              <a:ext uri="{FF2B5EF4-FFF2-40B4-BE49-F238E27FC236}">
                <a16:creationId xmlns:a16="http://schemas.microsoft.com/office/drawing/2014/main" id="{EA9D9830-B315-41FF-A132-A1D62D1C3E87}"/>
              </a:ext>
            </a:extLst>
          </p:cNvPr>
          <p:cNvSpPr/>
          <p:nvPr/>
        </p:nvSpPr>
        <p:spPr>
          <a:xfrm>
            <a:off x="11887200" y="1575352"/>
            <a:ext cx="381000" cy="381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5</a:t>
            </a:r>
            <a:endParaRPr lang="ko-KR" altLang="en-US" b="1" dirty="0">
              <a:solidFill>
                <a:schemeClr val="bg1"/>
              </a:solidFill>
            </a:endParaRPr>
          </a:p>
        </p:txBody>
      </p:sp>
      <p:sp>
        <p:nvSpPr>
          <p:cNvPr id="23" name="타원 22">
            <a:extLst>
              <a:ext uri="{FF2B5EF4-FFF2-40B4-BE49-F238E27FC236}">
                <a16:creationId xmlns:a16="http://schemas.microsoft.com/office/drawing/2014/main" id="{71F1D2BE-99F6-8613-D9A6-215010113DCA}"/>
              </a:ext>
            </a:extLst>
          </p:cNvPr>
          <p:cNvSpPr/>
          <p:nvPr/>
        </p:nvSpPr>
        <p:spPr>
          <a:xfrm>
            <a:off x="12881620" y="3666340"/>
            <a:ext cx="381000" cy="381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6</a:t>
            </a:r>
            <a:endParaRPr lang="ko-KR" altLang="en-US" b="1" dirty="0">
              <a:solidFill>
                <a:schemeClr val="bg1"/>
              </a:solidFill>
            </a:endParaRPr>
          </a:p>
        </p:txBody>
      </p:sp>
      <p:sp>
        <p:nvSpPr>
          <p:cNvPr id="24" name="TextBox 23">
            <a:extLst>
              <a:ext uri="{FF2B5EF4-FFF2-40B4-BE49-F238E27FC236}">
                <a16:creationId xmlns:a16="http://schemas.microsoft.com/office/drawing/2014/main" id="{A1617F3F-704F-4F4A-B9B7-EE52628F4481}"/>
              </a:ext>
            </a:extLst>
          </p:cNvPr>
          <p:cNvSpPr txBox="1"/>
          <p:nvPr/>
        </p:nvSpPr>
        <p:spPr>
          <a:xfrm>
            <a:off x="13262620" y="3593273"/>
            <a:ext cx="4762842" cy="830997"/>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공지사항</a:t>
            </a:r>
            <a:r>
              <a:rPr lang="en-US" altLang="ko-KR" sz="2400" dirty="0">
                <a:latin typeface="강원교육모두 Bold" panose="02020603020101020101" pitchFamily="18" charset="-127"/>
                <a:ea typeface="강원교육모두 Bold" panose="02020603020101020101" pitchFamily="18" charset="-127"/>
              </a:rPr>
              <a:t>, 1</a:t>
            </a:r>
            <a:r>
              <a:rPr lang="ko-KR" altLang="en-US" sz="2400" dirty="0">
                <a:latin typeface="강원교육모두 Bold" panose="02020603020101020101" pitchFamily="18" charset="-127"/>
                <a:ea typeface="강원교육모두 Bold" panose="02020603020101020101" pitchFamily="18" charset="-127"/>
              </a:rPr>
              <a:t>건 중앙 배치</a:t>
            </a:r>
            <a:r>
              <a:rPr lang="en-US" altLang="ko-KR" sz="2400" dirty="0">
                <a:latin typeface="강원교육모두 Bold" panose="02020603020101020101" pitchFamily="18" charset="-127"/>
                <a:ea typeface="강원교육모두 Bold" panose="02020603020101020101" pitchFamily="18" charset="-127"/>
              </a:rPr>
              <a:t>.</a:t>
            </a:r>
          </a:p>
          <a:p>
            <a:r>
              <a:rPr lang="ko-KR" altLang="en-US" sz="2400" dirty="0">
                <a:latin typeface="강원교육모두 Bold" panose="02020603020101020101" pitchFamily="18" charset="-127"/>
                <a:ea typeface="강원교육모두 Bold" panose="02020603020101020101" pitchFamily="18" charset="-127"/>
              </a:rPr>
              <a:t>화살표 버튼을 누르면 다른 공지사항 노출</a:t>
            </a:r>
          </a:p>
        </p:txBody>
      </p:sp>
      <p:sp>
        <p:nvSpPr>
          <p:cNvPr id="25" name="타원 24">
            <a:extLst>
              <a:ext uri="{FF2B5EF4-FFF2-40B4-BE49-F238E27FC236}">
                <a16:creationId xmlns:a16="http://schemas.microsoft.com/office/drawing/2014/main" id="{41F71E8F-B0C9-149F-3581-A4185013B3E7}"/>
              </a:ext>
            </a:extLst>
          </p:cNvPr>
          <p:cNvSpPr/>
          <p:nvPr/>
        </p:nvSpPr>
        <p:spPr>
          <a:xfrm>
            <a:off x="12951771" y="6230377"/>
            <a:ext cx="381000" cy="381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7</a:t>
            </a:r>
            <a:endParaRPr lang="ko-KR" altLang="en-US" b="1" dirty="0">
              <a:solidFill>
                <a:schemeClr val="bg1"/>
              </a:solidFill>
            </a:endParaRPr>
          </a:p>
        </p:txBody>
      </p:sp>
      <p:sp>
        <p:nvSpPr>
          <p:cNvPr id="26" name="TextBox 25">
            <a:extLst>
              <a:ext uri="{FF2B5EF4-FFF2-40B4-BE49-F238E27FC236}">
                <a16:creationId xmlns:a16="http://schemas.microsoft.com/office/drawing/2014/main" id="{CBE59D96-021C-DDFC-B501-C5134C8AC794}"/>
              </a:ext>
            </a:extLst>
          </p:cNvPr>
          <p:cNvSpPr txBox="1"/>
          <p:nvPr/>
        </p:nvSpPr>
        <p:spPr>
          <a:xfrm>
            <a:off x="13332771" y="6143449"/>
            <a:ext cx="2946640" cy="461665"/>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인스타그램 </a:t>
            </a:r>
            <a:r>
              <a:rPr lang="en-US" altLang="ko-KR" sz="2400" dirty="0">
                <a:latin typeface="강원교육모두 Bold" panose="02020603020101020101" pitchFamily="18" charset="-127"/>
                <a:ea typeface="강원교육모두 Bold" panose="02020603020101020101" pitchFamily="18" charset="-127"/>
              </a:rPr>
              <a:t>2X2 </a:t>
            </a:r>
            <a:r>
              <a:rPr lang="ko-KR" altLang="en-US" sz="2400" dirty="0">
                <a:latin typeface="강원교육모두 Bold" panose="02020603020101020101" pitchFamily="18" charset="-127"/>
                <a:ea typeface="강원교육모두 Bold" panose="02020603020101020101" pitchFamily="18" charset="-127"/>
              </a:rPr>
              <a:t>정사각형</a:t>
            </a:r>
            <a:endParaRPr lang="en-US" altLang="ko-KR" sz="2400" dirty="0">
              <a:latin typeface="강원교육모두 Bold" panose="02020603020101020101" pitchFamily="18" charset="-127"/>
              <a:ea typeface="강원교육모두 Bold" panose="02020603020101020101" pitchFamily="18" charset="-127"/>
            </a:endParaRPr>
          </a:p>
        </p:txBody>
      </p:sp>
      <p:sp>
        <p:nvSpPr>
          <p:cNvPr id="27" name="타원 26">
            <a:extLst>
              <a:ext uri="{FF2B5EF4-FFF2-40B4-BE49-F238E27FC236}">
                <a16:creationId xmlns:a16="http://schemas.microsoft.com/office/drawing/2014/main" id="{F0F3582E-A908-9EA5-5F52-E30739035A8F}"/>
              </a:ext>
            </a:extLst>
          </p:cNvPr>
          <p:cNvSpPr/>
          <p:nvPr/>
        </p:nvSpPr>
        <p:spPr>
          <a:xfrm>
            <a:off x="12944906" y="9182100"/>
            <a:ext cx="381000" cy="381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8</a:t>
            </a:r>
            <a:endParaRPr lang="ko-KR" altLang="en-US" b="1" dirty="0">
              <a:solidFill>
                <a:schemeClr val="bg1"/>
              </a:solidFill>
            </a:endParaRPr>
          </a:p>
        </p:txBody>
      </p:sp>
      <p:sp>
        <p:nvSpPr>
          <p:cNvPr id="31" name="타원 30">
            <a:extLst>
              <a:ext uri="{FF2B5EF4-FFF2-40B4-BE49-F238E27FC236}">
                <a16:creationId xmlns:a16="http://schemas.microsoft.com/office/drawing/2014/main" id="{17928EE5-D2BB-FF92-B709-F204513BCDA4}"/>
              </a:ext>
            </a:extLst>
          </p:cNvPr>
          <p:cNvSpPr/>
          <p:nvPr/>
        </p:nvSpPr>
        <p:spPr>
          <a:xfrm>
            <a:off x="11859793" y="3660977"/>
            <a:ext cx="381000" cy="381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6</a:t>
            </a:r>
            <a:endParaRPr lang="ko-KR" altLang="en-US" b="1" dirty="0">
              <a:solidFill>
                <a:schemeClr val="bg1"/>
              </a:solidFill>
            </a:endParaRPr>
          </a:p>
        </p:txBody>
      </p:sp>
      <p:sp>
        <p:nvSpPr>
          <p:cNvPr id="32" name="타원 31">
            <a:extLst>
              <a:ext uri="{FF2B5EF4-FFF2-40B4-BE49-F238E27FC236}">
                <a16:creationId xmlns:a16="http://schemas.microsoft.com/office/drawing/2014/main" id="{648179D0-48BB-A7EA-2CBF-AC35F89AAB62}"/>
              </a:ext>
            </a:extLst>
          </p:cNvPr>
          <p:cNvSpPr/>
          <p:nvPr/>
        </p:nvSpPr>
        <p:spPr>
          <a:xfrm>
            <a:off x="11887200" y="6223717"/>
            <a:ext cx="381000" cy="381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7</a:t>
            </a:r>
            <a:endParaRPr lang="ko-KR" altLang="en-US" b="1" dirty="0">
              <a:solidFill>
                <a:schemeClr val="bg1"/>
              </a:solidFill>
            </a:endParaRPr>
          </a:p>
        </p:txBody>
      </p:sp>
      <p:sp>
        <p:nvSpPr>
          <p:cNvPr id="33" name="타원 32">
            <a:extLst>
              <a:ext uri="{FF2B5EF4-FFF2-40B4-BE49-F238E27FC236}">
                <a16:creationId xmlns:a16="http://schemas.microsoft.com/office/drawing/2014/main" id="{21098C31-4D00-411E-AA2D-0B682BCFFA5E}"/>
              </a:ext>
            </a:extLst>
          </p:cNvPr>
          <p:cNvSpPr/>
          <p:nvPr/>
        </p:nvSpPr>
        <p:spPr>
          <a:xfrm>
            <a:off x="11912802" y="9182100"/>
            <a:ext cx="381000" cy="381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8</a:t>
            </a:r>
            <a:endParaRPr lang="ko-KR" altLang="en-US" b="1" dirty="0">
              <a:solidFill>
                <a:schemeClr val="bg1"/>
              </a:solidFill>
            </a:endParaRPr>
          </a:p>
        </p:txBody>
      </p:sp>
      <p:sp>
        <p:nvSpPr>
          <p:cNvPr id="34" name="TextBox 33">
            <a:extLst>
              <a:ext uri="{FF2B5EF4-FFF2-40B4-BE49-F238E27FC236}">
                <a16:creationId xmlns:a16="http://schemas.microsoft.com/office/drawing/2014/main" id="{684F27ED-A5A4-F3CD-1761-8E5F2523C618}"/>
              </a:ext>
            </a:extLst>
          </p:cNvPr>
          <p:cNvSpPr txBox="1"/>
          <p:nvPr/>
        </p:nvSpPr>
        <p:spPr>
          <a:xfrm>
            <a:off x="13385680" y="9101435"/>
            <a:ext cx="4078361" cy="830997"/>
          </a:xfrm>
          <a:prstGeom prst="rect">
            <a:avLst/>
          </a:prstGeom>
          <a:noFill/>
        </p:spPr>
        <p:txBody>
          <a:bodyPr wrap="none" rtlCol="0">
            <a:spAutoFit/>
          </a:bodyPr>
          <a:lstStyle/>
          <a:p>
            <a:r>
              <a:rPr lang="ko-KR" altLang="en-US" sz="2400" dirty="0">
                <a:latin typeface="강원교육모두 Bold" panose="02020603020101020101" pitchFamily="18" charset="-127"/>
                <a:ea typeface="강원교육모두 Bold" panose="02020603020101020101" pitchFamily="18" charset="-127"/>
              </a:rPr>
              <a:t>이용약관</a:t>
            </a:r>
            <a:r>
              <a:rPr lang="en-US" altLang="ko-KR" sz="2400" dirty="0">
                <a:latin typeface="강원교육모두 Bold" panose="02020603020101020101" pitchFamily="18" charset="-127"/>
                <a:ea typeface="강원교육모두 Bold" panose="02020603020101020101" pitchFamily="18" charset="-127"/>
              </a:rPr>
              <a:t>, </a:t>
            </a:r>
            <a:r>
              <a:rPr lang="ko-KR" altLang="en-US" sz="2400" dirty="0">
                <a:latin typeface="강원교육모두 Bold" panose="02020603020101020101" pitchFamily="18" charset="-127"/>
                <a:ea typeface="강원교육모두 Bold" panose="02020603020101020101" pitchFamily="18" charset="-127"/>
              </a:rPr>
              <a:t>개인정보처리방침 클릭 시</a:t>
            </a:r>
            <a:endParaRPr lang="en-US" altLang="ko-KR" sz="2400" dirty="0">
              <a:latin typeface="강원교육모두 Bold" panose="02020603020101020101" pitchFamily="18" charset="-127"/>
              <a:ea typeface="강원교육모두 Bold" panose="02020603020101020101" pitchFamily="18" charset="-127"/>
            </a:endParaRPr>
          </a:p>
          <a:p>
            <a:r>
              <a:rPr lang="ko-KR" altLang="en-US" sz="2400" dirty="0">
                <a:latin typeface="강원교육모두 Bold" panose="02020603020101020101" pitchFamily="18" charset="-127"/>
                <a:ea typeface="강원교육모두 Bold" panose="02020603020101020101" pitchFamily="18" charset="-127"/>
              </a:rPr>
              <a:t>화면 위로 나타나게 설정</a:t>
            </a:r>
            <a:endParaRPr lang="en-US" altLang="ko-KR" sz="2400" dirty="0">
              <a:latin typeface="강원교육모두 Bold" panose="02020603020101020101" pitchFamily="18" charset="-127"/>
              <a:ea typeface="강원교육모두 Bold" panose="02020603020101020101" pitchFamily="18" charset="-127"/>
            </a:endParaRPr>
          </a:p>
        </p:txBody>
      </p:sp>
    </p:spTree>
    <p:extLst>
      <p:ext uri="{BB962C8B-B14F-4D97-AF65-F5344CB8AC3E}">
        <p14:creationId xmlns:p14="http://schemas.microsoft.com/office/powerpoint/2010/main" val="3349194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AF7A677-5C6D-4B46-B631-6262FBFE37F0}"/>
              </a:ext>
            </a:extLst>
          </p:cNvPr>
          <p:cNvPicPr>
            <a:picLocks noChangeAspect="1"/>
          </p:cNvPicPr>
          <p:nvPr/>
        </p:nvPicPr>
        <p:blipFill>
          <a:blip r:embed="rId3"/>
          <a:stretch>
            <a:fillRect/>
          </a:stretch>
        </p:blipFill>
        <p:spPr>
          <a:xfrm>
            <a:off x="1407474" y="1371602"/>
            <a:ext cx="1563376" cy="8610594"/>
          </a:xfrm>
          <a:prstGeom prst="rect">
            <a:avLst/>
          </a:prstGeom>
          <a:ln>
            <a:solidFill>
              <a:srgbClr val="251A18"/>
            </a:solidFill>
          </a:ln>
        </p:spPr>
      </p:pic>
      <p:pic>
        <p:nvPicPr>
          <p:cNvPr id="12" name="그림 11">
            <a:extLst>
              <a:ext uri="{FF2B5EF4-FFF2-40B4-BE49-F238E27FC236}">
                <a16:creationId xmlns:a16="http://schemas.microsoft.com/office/drawing/2014/main" id="{4DC55022-3661-4CFF-9B30-968E38DAEC33}"/>
              </a:ext>
            </a:extLst>
          </p:cNvPr>
          <p:cNvPicPr>
            <a:picLocks noChangeAspect="1"/>
          </p:cNvPicPr>
          <p:nvPr/>
        </p:nvPicPr>
        <p:blipFill rotWithShape="1">
          <a:blip r:embed="rId3"/>
          <a:srcRect b="50000"/>
          <a:stretch/>
        </p:blipFill>
        <p:spPr>
          <a:xfrm>
            <a:off x="5477389" y="1382544"/>
            <a:ext cx="3181776" cy="8762122"/>
          </a:xfrm>
          <a:prstGeom prst="rect">
            <a:avLst/>
          </a:prstGeom>
          <a:ln>
            <a:solidFill>
              <a:srgbClr val="251A18"/>
            </a:solidFill>
          </a:ln>
        </p:spPr>
      </p:pic>
      <p:pic>
        <p:nvPicPr>
          <p:cNvPr id="14" name="그림 13">
            <a:extLst>
              <a:ext uri="{FF2B5EF4-FFF2-40B4-BE49-F238E27FC236}">
                <a16:creationId xmlns:a16="http://schemas.microsoft.com/office/drawing/2014/main" id="{10A21727-9C6A-4A6F-BC7C-5C6C4E1F09F9}"/>
              </a:ext>
            </a:extLst>
          </p:cNvPr>
          <p:cNvPicPr>
            <a:picLocks noChangeAspect="1"/>
          </p:cNvPicPr>
          <p:nvPr/>
        </p:nvPicPr>
        <p:blipFill rotWithShape="1">
          <a:blip r:embed="rId3"/>
          <a:srcRect t="50000"/>
          <a:stretch/>
        </p:blipFill>
        <p:spPr>
          <a:xfrm>
            <a:off x="8915400" y="1400771"/>
            <a:ext cx="3181776" cy="8762125"/>
          </a:xfrm>
          <a:prstGeom prst="rect">
            <a:avLst/>
          </a:prstGeom>
          <a:ln>
            <a:solidFill>
              <a:srgbClr val="251A18"/>
            </a:solidFill>
          </a:ln>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387192"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개선방향</a:t>
            </a:r>
          </a:p>
        </p:txBody>
      </p:sp>
      <p:sp>
        <p:nvSpPr>
          <p:cNvPr id="3" name="TextBox 2">
            <a:extLst>
              <a:ext uri="{FF2B5EF4-FFF2-40B4-BE49-F238E27FC236}">
                <a16:creationId xmlns:a16="http://schemas.microsoft.com/office/drawing/2014/main" id="{C5E66D6A-CCB8-DE40-9EFF-3E547FCB6AD0}"/>
              </a:ext>
            </a:extLst>
          </p:cNvPr>
          <p:cNvSpPr txBox="1"/>
          <p:nvPr/>
        </p:nvSpPr>
        <p:spPr>
          <a:xfrm>
            <a:off x="2936845" y="467499"/>
            <a:ext cx="3145413"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페이지시안 모바일</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800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0069F"/>
        </a:solidFill>
        <a:effectLst/>
      </p:bgPr>
    </p:bg>
    <p:spTree>
      <p:nvGrpSpPr>
        <p:cNvPr id="1" name=""/>
        <p:cNvGrpSpPr/>
        <p:nvPr/>
      </p:nvGrpSpPr>
      <p:grpSpPr>
        <a:xfrm>
          <a:off x="0" y="0"/>
          <a:ext cx="0" cy="0"/>
          <a:chOff x="0" y="0"/>
          <a:chExt cx="0" cy="0"/>
        </a:xfrm>
      </p:grpSpPr>
      <p:pic>
        <p:nvPicPr>
          <p:cNvPr id="5" name="그림 4" descr="폰트, 그래픽, 타이포그래피, 로고이(가) 표시된 사진&#10;&#10;자동 생성된 설명">
            <a:extLst>
              <a:ext uri="{FF2B5EF4-FFF2-40B4-BE49-F238E27FC236}">
                <a16:creationId xmlns:a16="http://schemas.microsoft.com/office/drawing/2014/main" id="{A746A364-8576-F0C1-85F0-C96C5AC42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240" y="2171405"/>
            <a:ext cx="4039520" cy="1295695"/>
          </a:xfrm>
          <a:prstGeom prst="rect">
            <a:avLst/>
          </a:prstGeom>
        </p:spPr>
      </p:pic>
      <p:sp>
        <p:nvSpPr>
          <p:cNvPr id="6" name="AutoShape 4">
            <a:extLst>
              <a:ext uri="{FF2B5EF4-FFF2-40B4-BE49-F238E27FC236}">
                <a16:creationId xmlns:a16="http://schemas.microsoft.com/office/drawing/2014/main" id="{7D4136D3-3584-53DB-A3DC-91DD1E9467D4}"/>
              </a:ext>
            </a:extLst>
          </p:cNvPr>
          <p:cNvSpPr/>
          <p:nvPr/>
        </p:nvSpPr>
        <p:spPr>
          <a:xfrm flipV="1">
            <a:off x="8415003" y="1924735"/>
            <a:ext cx="1457994" cy="0"/>
          </a:xfrm>
          <a:prstGeom prst="line">
            <a:avLst/>
          </a:prstGeom>
          <a:ln w="95250" cap="flat">
            <a:solidFill>
              <a:srgbClr val="FFF8F0"/>
            </a:solidFill>
            <a:prstDash val="solid"/>
            <a:headEnd type="none" w="sm" len="sm"/>
            <a:tailEnd type="none" w="sm" len="sm"/>
          </a:ln>
        </p:spPr>
        <p:txBody>
          <a:bodyPr/>
          <a:lstStyle/>
          <a:p>
            <a:endParaRPr lang="ko-KR" altLang="en-US" dirty="0">
              <a:highlight>
                <a:srgbClr val="FFF8F0"/>
              </a:highlight>
              <a:latin typeface="맑은 고딕" panose="020B0503020000020004" pitchFamily="50" charset="-127"/>
              <a:ea typeface="맑은 고딕" panose="020B0503020000020004" pitchFamily="50" charset="-127"/>
            </a:endParaRPr>
          </a:p>
        </p:txBody>
      </p:sp>
      <p:sp>
        <p:nvSpPr>
          <p:cNvPr id="7" name="TextBox 2">
            <a:extLst>
              <a:ext uri="{FF2B5EF4-FFF2-40B4-BE49-F238E27FC236}">
                <a16:creationId xmlns:a16="http://schemas.microsoft.com/office/drawing/2014/main" id="{67AF6E03-7107-9A18-EDC3-15D82021492C}"/>
              </a:ext>
            </a:extLst>
          </p:cNvPr>
          <p:cNvSpPr txBox="1"/>
          <p:nvPr/>
        </p:nvSpPr>
        <p:spPr>
          <a:xfrm>
            <a:off x="7540661" y="4356261"/>
            <a:ext cx="3206677" cy="1005275"/>
          </a:xfrm>
          <a:prstGeom prst="rect">
            <a:avLst/>
          </a:prstGeom>
          <a:noFill/>
        </p:spPr>
        <p:txBody>
          <a:bodyPr wrap="square" lIns="0" tIns="0" rIns="0" bIns="0" rtlCol="0" anchor="t">
            <a:spAutoFit/>
          </a:bodyPr>
          <a:lstStyle/>
          <a:p>
            <a:pPr algn="ctr">
              <a:lnSpc>
                <a:spcPts val="8539"/>
              </a:lnSpc>
            </a:pPr>
            <a:r>
              <a:rPr lang="ko-KR" altLang="en-US" sz="6099" spc="213" dirty="0">
                <a:solidFill>
                  <a:srgbClr val="FFF8F0"/>
                </a:solidFill>
                <a:latin typeface="강원교육모두 Bold" panose="02020603020101020101" pitchFamily="18" charset="-127"/>
                <a:ea typeface="강원교육모두 Bold" panose="02020603020101020101" pitchFamily="18" charset="-127"/>
              </a:rPr>
              <a:t>구현</a:t>
            </a:r>
            <a:endParaRPr lang="en-US" sz="6099" spc="213" dirty="0">
              <a:solidFill>
                <a:srgbClr val="FFF8F0"/>
              </a:solidFill>
              <a:latin typeface="Gotham Bold"/>
            </a:endParaRPr>
          </a:p>
        </p:txBody>
      </p:sp>
      <p:sp>
        <p:nvSpPr>
          <p:cNvPr id="10" name="TextBox 2">
            <a:extLst>
              <a:ext uri="{FF2B5EF4-FFF2-40B4-BE49-F238E27FC236}">
                <a16:creationId xmlns:a16="http://schemas.microsoft.com/office/drawing/2014/main" id="{1FECE9A8-F3D6-F31C-B4D9-BBB476B3BC30}"/>
              </a:ext>
            </a:extLst>
          </p:cNvPr>
          <p:cNvSpPr txBox="1"/>
          <p:nvPr/>
        </p:nvSpPr>
        <p:spPr>
          <a:xfrm>
            <a:off x="7467600" y="5633392"/>
            <a:ext cx="3389955" cy="615553"/>
          </a:xfrm>
          <a:prstGeom prst="rect">
            <a:avLst/>
          </a:prstGeom>
          <a:noFill/>
        </p:spPr>
        <p:txBody>
          <a:bodyPr wrap="square" lIns="0" tIns="0" rIns="0" bIns="0" rtlCol="0" anchor="t">
            <a:spAutoFit/>
          </a:bodyPr>
          <a:lstStyle/>
          <a:p>
            <a:pPr algn="ctr"/>
            <a:r>
              <a:rPr lang="en-US" sz="4000" spc="213" dirty="0">
                <a:solidFill>
                  <a:srgbClr val="FFF8F0"/>
                </a:solidFill>
                <a:latin typeface="강원교육모두 Bold" panose="02020603020101020101" pitchFamily="18" charset="-127"/>
                <a:ea typeface="강원교육모두 Bold" panose="02020603020101020101" pitchFamily="18" charset="-127"/>
              </a:rPr>
              <a:t>PC</a:t>
            </a:r>
          </a:p>
        </p:txBody>
      </p:sp>
      <p:sp>
        <p:nvSpPr>
          <p:cNvPr id="11" name="TextBox 2">
            <a:extLst>
              <a:ext uri="{FF2B5EF4-FFF2-40B4-BE49-F238E27FC236}">
                <a16:creationId xmlns:a16="http://schemas.microsoft.com/office/drawing/2014/main" id="{A421C7B7-BDBC-A689-2927-F7E5F0F0C9CC}"/>
              </a:ext>
            </a:extLst>
          </p:cNvPr>
          <p:cNvSpPr txBox="1"/>
          <p:nvPr/>
        </p:nvSpPr>
        <p:spPr>
          <a:xfrm>
            <a:off x="7467600" y="7049853"/>
            <a:ext cx="3389955" cy="615553"/>
          </a:xfrm>
          <a:prstGeom prst="rect">
            <a:avLst/>
          </a:prstGeom>
          <a:noFill/>
        </p:spPr>
        <p:txBody>
          <a:bodyPr wrap="square" lIns="0" tIns="0" rIns="0" bIns="0" rtlCol="0" anchor="t">
            <a:spAutoFit/>
          </a:bodyPr>
          <a:lstStyle/>
          <a:p>
            <a:pPr algn="ctr"/>
            <a:r>
              <a:rPr lang="ko-KR" altLang="en-US" sz="4000" spc="213" dirty="0">
                <a:solidFill>
                  <a:srgbClr val="FFF8F0"/>
                </a:solidFill>
                <a:latin typeface="강원교육모두 Bold" panose="02020603020101020101" pitchFamily="18" charset="-127"/>
                <a:ea typeface="강원교육모두 Bold" panose="02020603020101020101" pitchFamily="18" charset="-127"/>
              </a:rPr>
              <a:t>구현분석</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
        <p:nvSpPr>
          <p:cNvPr id="14" name="TextBox 2">
            <a:extLst>
              <a:ext uri="{FF2B5EF4-FFF2-40B4-BE49-F238E27FC236}">
                <a16:creationId xmlns:a16="http://schemas.microsoft.com/office/drawing/2014/main" id="{CDE88227-0E57-5863-0035-CE6E2D89C39E}"/>
              </a:ext>
            </a:extLst>
          </p:cNvPr>
          <p:cNvSpPr txBox="1"/>
          <p:nvPr/>
        </p:nvSpPr>
        <p:spPr>
          <a:xfrm>
            <a:off x="7467600" y="6324163"/>
            <a:ext cx="3389955" cy="615553"/>
          </a:xfrm>
          <a:prstGeom prst="rect">
            <a:avLst/>
          </a:prstGeom>
          <a:noFill/>
        </p:spPr>
        <p:txBody>
          <a:bodyPr wrap="square" lIns="0" tIns="0" rIns="0" bIns="0" rtlCol="0" anchor="t">
            <a:spAutoFit/>
          </a:bodyPr>
          <a:lstStyle/>
          <a:p>
            <a:pPr algn="ctr"/>
            <a:r>
              <a:rPr lang="en-US" altLang="ko-KR" sz="4000" spc="213" dirty="0">
                <a:solidFill>
                  <a:srgbClr val="FFF8F0"/>
                </a:solidFill>
                <a:latin typeface="강원교육모두 Bold" panose="02020603020101020101" pitchFamily="18" charset="-127"/>
                <a:ea typeface="강원교육모두 Bold" panose="02020603020101020101" pitchFamily="18" charset="-127"/>
              </a:rPr>
              <a:t>MOBILE</a:t>
            </a:r>
            <a:endParaRPr lang="en-US" sz="4000" spc="213" dirty="0">
              <a:solidFill>
                <a:srgbClr val="FFF8F0"/>
              </a:solidFill>
              <a:latin typeface="강원교육모두 Bold" panose="02020603020101020101" pitchFamily="18" charset="-127"/>
              <a:ea typeface="강원교육모두 Bold" panose="02020603020101020101" pitchFamily="18" charset="-127"/>
            </a:endParaRPr>
          </a:p>
        </p:txBody>
      </p:sp>
    </p:spTree>
    <p:extLst>
      <p:ext uri="{BB962C8B-B14F-4D97-AF65-F5344CB8AC3E}">
        <p14:creationId xmlns:p14="http://schemas.microsoft.com/office/powerpoint/2010/main" val="3835550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2927789"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PC – </a:t>
            </a:r>
            <a:r>
              <a:rPr lang="ko-KR" altLang="en-US" sz="3600" dirty="0">
                <a:latin typeface="강원교육모두 Light" panose="02020603020101020101" pitchFamily="18" charset="-127"/>
                <a:ea typeface="강원교육모두 Light" panose="02020603020101020101" pitchFamily="18" charset="-127"/>
              </a:rPr>
              <a:t>마크업</a:t>
            </a:r>
            <a:r>
              <a:rPr lang="en-US" altLang="ko-KR" sz="3600" dirty="0">
                <a:latin typeface="강원교육모두 Light" panose="02020603020101020101" pitchFamily="18" charset="-127"/>
                <a:ea typeface="강원교육모두 Light" panose="02020603020101020101" pitchFamily="18" charset="-127"/>
              </a:rPr>
              <a:t> </a:t>
            </a:r>
            <a:r>
              <a:rPr lang="ko-KR" altLang="en-US" sz="3600" dirty="0">
                <a:latin typeface="강원교육모두 Light" panose="02020603020101020101" pitchFamily="18" charset="-127"/>
                <a:ea typeface="강원교육모두 Light" panose="02020603020101020101" pitchFamily="18" charset="-127"/>
              </a:rPr>
              <a:t>검사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690354" y="1564202"/>
            <a:ext cx="1279517"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HTML </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4" name="TextBox 3">
            <a:extLst>
              <a:ext uri="{FF2B5EF4-FFF2-40B4-BE49-F238E27FC236}">
                <a16:creationId xmlns:a16="http://schemas.microsoft.com/office/drawing/2014/main" id="{1290CE41-F689-C2AB-D1F7-46DAAEB1109F}"/>
              </a:ext>
            </a:extLst>
          </p:cNvPr>
          <p:cNvSpPr txBox="1"/>
          <p:nvPr/>
        </p:nvSpPr>
        <p:spPr>
          <a:xfrm>
            <a:off x="1969871" y="1590811"/>
            <a:ext cx="1634999"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index.html </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5" name="TextBox 14">
            <a:extLst>
              <a:ext uri="{FF2B5EF4-FFF2-40B4-BE49-F238E27FC236}">
                <a16:creationId xmlns:a16="http://schemas.microsoft.com/office/drawing/2014/main" id="{502016FA-E6DE-1960-AB21-B1EF79BC3E6F}"/>
              </a:ext>
            </a:extLst>
          </p:cNvPr>
          <p:cNvSpPr txBox="1"/>
          <p:nvPr/>
        </p:nvSpPr>
        <p:spPr>
          <a:xfrm>
            <a:off x="9686765" y="1525369"/>
            <a:ext cx="976549"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CSS </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16" name="TextBox 15">
            <a:extLst>
              <a:ext uri="{FF2B5EF4-FFF2-40B4-BE49-F238E27FC236}">
                <a16:creationId xmlns:a16="http://schemas.microsoft.com/office/drawing/2014/main" id="{9911845B-910D-2E93-5BBF-F47D76D41AEF}"/>
              </a:ext>
            </a:extLst>
          </p:cNvPr>
          <p:cNvSpPr txBox="1"/>
          <p:nvPr/>
        </p:nvSpPr>
        <p:spPr>
          <a:xfrm>
            <a:off x="10733331" y="1542667"/>
            <a:ext cx="1457450"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main.css </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7" name="TextBox 16">
            <a:extLst>
              <a:ext uri="{FF2B5EF4-FFF2-40B4-BE49-F238E27FC236}">
                <a16:creationId xmlns:a16="http://schemas.microsoft.com/office/drawing/2014/main" id="{6C170D88-089C-7FEF-2355-AD067F86519D}"/>
              </a:ext>
            </a:extLst>
          </p:cNvPr>
          <p:cNvSpPr txBox="1"/>
          <p:nvPr/>
        </p:nvSpPr>
        <p:spPr>
          <a:xfrm>
            <a:off x="9719895" y="4232071"/>
            <a:ext cx="976549"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CSS </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18" name="TextBox 17">
            <a:extLst>
              <a:ext uri="{FF2B5EF4-FFF2-40B4-BE49-F238E27FC236}">
                <a16:creationId xmlns:a16="http://schemas.microsoft.com/office/drawing/2014/main" id="{73EC7502-F1A3-8F3C-587F-C086AB8FEA82}"/>
              </a:ext>
            </a:extLst>
          </p:cNvPr>
          <p:cNvSpPr txBox="1"/>
          <p:nvPr/>
        </p:nvSpPr>
        <p:spPr>
          <a:xfrm>
            <a:off x="10766461" y="4260160"/>
            <a:ext cx="1904689"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common.css </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9" name="TextBox 18">
            <a:extLst>
              <a:ext uri="{FF2B5EF4-FFF2-40B4-BE49-F238E27FC236}">
                <a16:creationId xmlns:a16="http://schemas.microsoft.com/office/drawing/2014/main" id="{865C87FE-2EAD-4694-8D57-090CD3A96F60}"/>
              </a:ext>
            </a:extLst>
          </p:cNvPr>
          <p:cNvSpPr txBox="1"/>
          <p:nvPr/>
        </p:nvSpPr>
        <p:spPr>
          <a:xfrm>
            <a:off x="9762964" y="7200900"/>
            <a:ext cx="976549"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CSS </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20" name="TextBox 19">
            <a:extLst>
              <a:ext uri="{FF2B5EF4-FFF2-40B4-BE49-F238E27FC236}">
                <a16:creationId xmlns:a16="http://schemas.microsoft.com/office/drawing/2014/main" id="{97E7AFA7-CA6E-74D5-2BA8-7BB36BEF62C1}"/>
              </a:ext>
            </a:extLst>
          </p:cNvPr>
          <p:cNvSpPr txBox="1"/>
          <p:nvPr/>
        </p:nvSpPr>
        <p:spPr>
          <a:xfrm>
            <a:off x="10809530" y="7228989"/>
            <a:ext cx="2208746"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Css_reset.css </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13" name="그림 12">
            <a:extLst>
              <a:ext uri="{FF2B5EF4-FFF2-40B4-BE49-F238E27FC236}">
                <a16:creationId xmlns:a16="http://schemas.microsoft.com/office/drawing/2014/main" id="{7AFCB71A-3564-64F6-574C-8D73F1B4ABBC}"/>
              </a:ext>
            </a:extLst>
          </p:cNvPr>
          <p:cNvPicPr>
            <a:picLocks noChangeAspect="1"/>
          </p:cNvPicPr>
          <p:nvPr/>
        </p:nvPicPr>
        <p:blipFill>
          <a:blip r:embed="rId3"/>
          <a:stretch>
            <a:fillRect/>
          </a:stretch>
        </p:blipFill>
        <p:spPr>
          <a:xfrm>
            <a:off x="9762964" y="4990866"/>
            <a:ext cx="5734850" cy="1676634"/>
          </a:xfrm>
          <a:prstGeom prst="rect">
            <a:avLst/>
          </a:prstGeom>
        </p:spPr>
      </p:pic>
      <p:pic>
        <p:nvPicPr>
          <p:cNvPr id="22" name="그림 21">
            <a:extLst>
              <a:ext uri="{FF2B5EF4-FFF2-40B4-BE49-F238E27FC236}">
                <a16:creationId xmlns:a16="http://schemas.microsoft.com/office/drawing/2014/main" id="{9669A25C-E4F5-89B4-E5AE-DDBA93639282}"/>
              </a:ext>
            </a:extLst>
          </p:cNvPr>
          <p:cNvPicPr>
            <a:picLocks noChangeAspect="1"/>
          </p:cNvPicPr>
          <p:nvPr/>
        </p:nvPicPr>
        <p:blipFill>
          <a:blip r:embed="rId4"/>
          <a:stretch>
            <a:fillRect/>
          </a:stretch>
        </p:blipFill>
        <p:spPr>
          <a:xfrm>
            <a:off x="9746399" y="2135778"/>
            <a:ext cx="5725324" cy="1724266"/>
          </a:xfrm>
          <a:prstGeom prst="rect">
            <a:avLst/>
          </a:prstGeom>
        </p:spPr>
      </p:pic>
      <p:pic>
        <p:nvPicPr>
          <p:cNvPr id="24" name="그림 23">
            <a:extLst>
              <a:ext uri="{FF2B5EF4-FFF2-40B4-BE49-F238E27FC236}">
                <a16:creationId xmlns:a16="http://schemas.microsoft.com/office/drawing/2014/main" id="{1DAA6FA1-EF6B-FD24-8873-EC17418C32A8}"/>
              </a:ext>
            </a:extLst>
          </p:cNvPr>
          <p:cNvPicPr>
            <a:picLocks noChangeAspect="1"/>
          </p:cNvPicPr>
          <p:nvPr/>
        </p:nvPicPr>
        <p:blipFill>
          <a:blip r:embed="rId5"/>
          <a:stretch>
            <a:fillRect/>
          </a:stretch>
        </p:blipFill>
        <p:spPr>
          <a:xfrm>
            <a:off x="9815399" y="7856971"/>
            <a:ext cx="5763429" cy="1667108"/>
          </a:xfrm>
          <a:prstGeom prst="rect">
            <a:avLst/>
          </a:prstGeom>
        </p:spPr>
      </p:pic>
      <p:pic>
        <p:nvPicPr>
          <p:cNvPr id="26" name="그림 25">
            <a:extLst>
              <a:ext uri="{FF2B5EF4-FFF2-40B4-BE49-F238E27FC236}">
                <a16:creationId xmlns:a16="http://schemas.microsoft.com/office/drawing/2014/main" id="{5AC0A112-249A-3200-FCE0-62C06A9D7357}"/>
              </a:ext>
            </a:extLst>
          </p:cNvPr>
          <p:cNvPicPr>
            <a:picLocks noChangeAspect="1"/>
          </p:cNvPicPr>
          <p:nvPr/>
        </p:nvPicPr>
        <p:blipFill rotWithShape="1">
          <a:blip r:embed="rId6"/>
          <a:srcRect t="70873"/>
          <a:stretch/>
        </p:blipFill>
        <p:spPr>
          <a:xfrm>
            <a:off x="767628" y="2194908"/>
            <a:ext cx="5668166" cy="968402"/>
          </a:xfrm>
          <a:prstGeom prst="rect">
            <a:avLst/>
          </a:prstGeom>
        </p:spPr>
      </p:pic>
      <p:pic>
        <p:nvPicPr>
          <p:cNvPr id="30" name="그림 29">
            <a:extLst>
              <a:ext uri="{FF2B5EF4-FFF2-40B4-BE49-F238E27FC236}">
                <a16:creationId xmlns:a16="http://schemas.microsoft.com/office/drawing/2014/main" id="{0F081C09-88EC-E56B-0855-00BF6FD8DD79}"/>
              </a:ext>
            </a:extLst>
          </p:cNvPr>
          <p:cNvPicPr>
            <a:picLocks noChangeAspect="1"/>
          </p:cNvPicPr>
          <p:nvPr/>
        </p:nvPicPr>
        <p:blipFill>
          <a:blip r:embed="rId7"/>
          <a:stretch>
            <a:fillRect/>
          </a:stretch>
        </p:blipFill>
        <p:spPr>
          <a:xfrm>
            <a:off x="767628" y="4178486"/>
            <a:ext cx="6867396" cy="5938278"/>
          </a:xfrm>
          <a:prstGeom prst="rect">
            <a:avLst/>
          </a:prstGeom>
        </p:spPr>
      </p:pic>
      <p:sp>
        <p:nvSpPr>
          <p:cNvPr id="31" name="TextBox 30">
            <a:extLst>
              <a:ext uri="{FF2B5EF4-FFF2-40B4-BE49-F238E27FC236}">
                <a16:creationId xmlns:a16="http://schemas.microsoft.com/office/drawing/2014/main" id="{F674173F-0006-C9F2-0A69-FCEDCEC8047B}"/>
              </a:ext>
            </a:extLst>
          </p:cNvPr>
          <p:cNvSpPr txBox="1"/>
          <p:nvPr/>
        </p:nvSpPr>
        <p:spPr>
          <a:xfrm>
            <a:off x="690354" y="3536879"/>
            <a:ext cx="1279517"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HTML </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32" name="TextBox 31">
            <a:extLst>
              <a:ext uri="{FF2B5EF4-FFF2-40B4-BE49-F238E27FC236}">
                <a16:creationId xmlns:a16="http://schemas.microsoft.com/office/drawing/2014/main" id="{E01F45DD-C0C7-5C4A-E57B-D96FC4728E54}"/>
              </a:ext>
            </a:extLst>
          </p:cNvPr>
          <p:cNvSpPr txBox="1"/>
          <p:nvPr/>
        </p:nvSpPr>
        <p:spPr>
          <a:xfrm>
            <a:off x="1969871" y="3563488"/>
            <a:ext cx="1657441"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chain.html </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2500000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630685"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PC</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497259" y="1365078"/>
            <a:ext cx="1454629"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PC</a:t>
            </a:r>
            <a:r>
              <a:rPr lang="ko-KR" altLang="en-US" sz="3600" dirty="0">
                <a:solidFill>
                  <a:srgbClr val="251A18"/>
                </a:solidFill>
                <a:latin typeface="강원교육모두 Bold" panose="02020603020101020101" pitchFamily="18" charset="-127"/>
                <a:ea typeface="강원교육모두 Bold" panose="02020603020101020101" pitchFamily="18" charset="-127"/>
              </a:rPr>
              <a:t> 시안</a:t>
            </a:r>
          </a:p>
        </p:txBody>
      </p:sp>
      <p:pic>
        <p:nvPicPr>
          <p:cNvPr id="17" name="그림 16">
            <a:extLst>
              <a:ext uri="{FF2B5EF4-FFF2-40B4-BE49-F238E27FC236}">
                <a16:creationId xmlns:a16="http://schemas.microsoft.com/office/drawing/2014/main" id="{CEDE2A05-E859-F829-209B-6F22B43528ED}"/>
              </a:ext>
            </a:extLst>
          </p:cNvPr>
          <p:cNvPicPr>
            <a:picLocks noChangeAspect="1"/>
          </p:cNvPicPr>
          <p:nvPr/>
        </p:nvPicPr>
        <p:blipFill>
          <a:blip r:embed="rId3"/>
          <a:stretch>
            <a:fillRect/>
          </a:stretch>
        </p:blipFill>
        <p:spPr>
          <a:xfrm>
            <a:off x="2087247" y="1365078"/>
            <a:ext cx="3816970" cy="8560351"/>
          </a:xfrm>
          <a:prstGeom prst="rect">
            <a:avLst/>
          </a:prstGeom>
          <a:ln>
            <a:solidFill>
              <a:srgbClr val="251A18"/>
            </a:solidFill>
          </a:ln>
        </p:spPr>
      </p:pic>
      <p:pic>
        <p:nvPicPr>
          <p:cNvPr id="19" name="그림 18">
            <a:extLst>
              <a:ext uri="{FF2B5EF4-FFF2-40B4-BE49-F238E27FC236}">
                <a16:creationId xmlns:a16="http://schemas.microsoft.com/office/drawing/2014/main" id="{6F66E428-EA15-1CE2-B6C3-EBFF3834D6C9}"/>
              </a:ext>
            </a:extLst>
          </p:cNvPr>
          <p:cNvPicPr>
            <a:picLocks noChangeAspect="1"/>
          </p:cNvPicPr>
          <p:nvPr/>
        </p:nvPicPr>
        <p:blipFill>
          <a:blip r:embed="rId4"/>
          <a:stretch>
            <a:fillRect/>
          </a:stretch>
        </p:blipFill>
        <p:spPr>
          <a:xfrm>
            <a:off x="6039576" y="1365077"/>
            <a:ext cx="2761868" cy="8560352"/>
          </a:xfrm>
          <a:prstGeom prst="rect">
            <a:avLst/>
          </a:prstGeom>
          <a:ln>
            <a:solidFill>
              <a:srgbClr val="251A18"/>
            </a:solidFill>
          </a:ln>
        </p:spPr>
      </p:pic>
      <p:pic>
        <p:nvPicPr>
          <p:cNvPr id="20" name="그림 19">
            <a:extLst>
              <a:ext uri="{FF2B5EF4-FFF2-40B4-BE49-F238E27FC236}">
                <a16:creationId xmlns:a16="http://schemas.microsoft.com/office/drawing/2014/main" id="{1FE693B9-6219-90D2-4717-F11E0D4D2770}"/>
              </a:ext>
            </a:extLst>
          </p:cNvPr>
          <p:cNvPicPr>
            <a:picLocks noChangeAspect="1"/>
          </p:cNvPicPr>
          <p:nvPr/>
        </p:nvPicPr>
        <p:blipFill rotWithShape="1">
          <a:blip r:embed="rId3"/>
          <a:srcRect b="77746"/>
          <a:stretch/>
        </p:blipFill>
        <p:spPr>
          <a:xfrm>
            <a:off x="9065883" y="1377777"/>
            <a:ext cx="8955417" cy="4469532"/>
          </a:xfrm>
          <a:prstGeom prst="rect">
            <a:avLst/>
          </a:prstGeom>
          <a:ln>
            <a:solidFill>
              <a:srgbClr val="251A18"/>
            </a:solidFill>
          </a:ln>
        </p:spPr>
      </p:pic>
      <p:sp>
        <p:nvSpPr>
          <p:cNvPr id="21" name="직사각형 20">
            <a:extLst>
              <a:ext uri="{FF2B5EF4-FFF2-40B4-BE49-F238E27FC236}">
                <a16:creationId xmlns:a16="http://schemas.microsoft.com/office/drawing/2014/main" id="{1C004DBC-F93B-857B-9498-3CD288C1EC09}"/>
              </a:ext>
            </a:extLst>
          </p:cNvPr>
          <p:cNvSpPr/>
          <p:nvPr/>
        </p:nvSpPr>
        <p:spPr>
          <a:xfrm>
            <a:off x="14325600" y="4686300"/>
            <a:ext cx="2209800" cy="67617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a:extLst>
              <a:ext uri="{FF2B5EF4-FFF2-40B4-BE49-F238E27FC236}">
                <a16:creationId xmlns:a16="http://schemas.microsoft.com/office/drawing/2014/main" id="{8520ADF3-8C68-1C92-AA5D-7BE003695594}"/>
              </a:ext>
            </a:extLst>
          </p:cNvPr>
          <p:cNvPicPr>
            <a:picLocks noChangeAspect="1"/>
          </p:cNvPicPr>
          <p:nvPr/>
        </p:nvPicPr>
        <p:blipFill rotWithShape="1">
          <a:blip r:embed="rId4"/>
          <a:srcRect t="6584" b="83461"/>
          <a:stretch/>
        </p:blipFill>
        <p:spPr>
          <a:xfrm>
            <a:off x="9065883" y="6210301"/>
            <a:ext cx="8955417" cy="2819393"/>
          </a:xfrm>
          <a:prstGeom prst="rect">
            <a:avLst/>
          </a:prstGeom>
          <a:ln>
            <a:solidFill>
              <a:srgbClr val="251A18"/>
            </a:solidFill>
          </a:ln>
        </p:spPr>
      </p:pic>
      <p:sp>
        <p:nvSpPr>
          <p:cNvPr id="49" name="직사각형 48">
            <a:extLst>
              <a:ext uri="{FF2B5EF4-FFF2-40B4-BE49-F238E27FC236}">
                <a16:creationId xmlns:a16="http://schemas.microsoft.com/office/drawing/2014/main" id="{EB94EFEE-22C6-BDE5-047D-92C291DB3F25}"/>
              </a:ext>
            </a:extLst>
          </p:cNvPr>
          <p:cNvSpPr/>
          <p:nvPr/>
        </p:nvSpPr>
        <p:spPr>
          <a:xfrm>
            <a:off x="14338300" y="7734300"/>
            <a:ext cx="2209800" cy="67617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351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descr="텍스트, 스크린샷, 메뉴, 음식이(가) 표시된 사진&#10;&#10;자동 생성된 설명">
            <a:extLst>
              <a:ext uri="{FF2B5EF4-FFF2-40B4-BE49-F238E27FC236}">
                <a16:creationId xmlns:a16="http://schemas.microsoft.com/office/drawing/2014/main" id="{9DEFFEFA-F451-F252-0189-ED3A7AAE55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91"/>
          <a:stretch/>
        </p:blipFill>
        <p:spPr>
          <a:xfrm>
            <a:off x="6096000" y="1365077"/>
            <a:ext cx="2973838" cy="8560348"/>
          </a:xfrm>
          <a:prstGeom prst="rect">
            <a:avLst/>
          </a:prstGeom>
          <a:ln>
            <a:solidFill>
              <a:srgbClr val="251A18"/>
            </a:solidFill>
          </a:ln>
        </p:spPr>
      </p:pic>
      <p:pic>
        <p:nvPicPr>
          <p:cNvPr id="11" name="그림 10" descr="텍스트, 스크린샷, 채소, 식사이(가) 표시된 사진&#10;&#10;자동 생성된 설명">
            <a:extLst>
              <a:ext uri="{FF2B5EF4-FFF2-40B4-BE49-F238E27FC236}">
                <a16:creationId xmlns:a16="http://schemas.microsoft.com/office/drawing/2014/main" id="{F84A950B-FD1F-3718-4B18-DFCF2024D7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870"/>
          <a:stretch/>
        </p:blipFill>
        <p:spPr>
          <a:xfrm>
            <a:off x="2087247" y="1365077"/>
            <a:ext cx="3870936" cy="8560348"/>
          </a:xfrm>
          <a:prstGeom prst="rect">
            <a:avLst/>
          </a:prstGeom>
          <a:ln>
            <a:solidFill>
              <a:srgbClr val="251A18"/>
            </a:solidFill>
          </a:ln>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630685"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PC</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497259" y="1365078"/>
            <a:ext cx="1464247"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PC</a:t>
            </a:r>
            <a:r>
              <a:rPr lang="ko-KR" altLang="en-US" sz="3600" dirty="0">
                <a:solidFill>
                  <a:srgbClr val="251A18"/>
                </a:solidFill>
                <a:latin typeface="강원교육모두 Bold" panose="02020603020101020101" pitchFamily="18" charset="-127"/>
                <a:ea typeface="강원교육모두 Bold" panose="02020603020101020101" pitchFamily="18" charset="-127"/>
              </a:rPr>
              <a:t> 구현</a:t>
            </a:r>
          </a:p>
        </p:txBody>
      </p:sp>
      <p:pic>
        <p:nvPicPr>
          <p:cNvPr id="13" name="그림 12">
            <a:extLst>
              <a:ext uri="{FF2B5EF4-FFF2-40B4-BE49-F238E27FC236}">
                <a16:creationId xmlns:a16="http://schemas.microsoft.com/office/drawing/2014/main" id="{D3B6CCFB-D78D-FC39-AE64-0F3282600087}"/>
              </a:ext>
            </a:extLst>
          </p:cNvPr>
          <p:cNvPicPr>
            <a:picLocks noChangeAspect="1"/>
          </p:cNvPicPr>
          <p:nvPr/>
        </p:nvPicPr>
        <p:blipFill>
          <a:blip r:embed="rId5"/>
          <a:stretch>
            <a:fillRect/>
          </a:stretch>
        </p:blipFill>
        <p:spPr>
          <a:xfrm>
            <a:off x="9486900" y="1365077"/>
            <a:ext cx="8265741" cy="3849327"/>
          </a:xfrm>
          <a:prstGeom prst="rect">
            <a:avLst/>
          </a:prstGeom>
          <a:ln>
            <a:solidFill>
              <a:srgbClr val="251A18"/>
            </a:solidFill>
          </a:ln>
        </p:spPr>
      </p:pic>
      <p:sp>
        <p:nvSpPr>
          <p:cNvPr id="14" name="TextBox 13">
            <a:hlinkClick r:id="rId6"/>
            <a:extLst>
              <a:ext uri="{FF2B5EF4-FFF2-40B4-BE49-F238E27FC236}">
                <a16:creationId xmlns:a16="http://schemas.microsoft.com/office/drawing/2014/main" id="{75F39AE3-4779-6F9B-B8FD-E5D939C99B79}"/>
              </a:ext>
            </a:extLst>
          </p:cNvPr>
          <p:cNvSpPr txBox="1"/>
          <p:nvPr/>
        </p:nvSpPr>
        <p:spPr>
          <a:xfrm>
            <a:off x="2590800" y="467499"/>
            <a:ext cx="9979270" cy="593111"/>
          </a:xfrm>
          <a:prstGeom prst="rect">
            <a:avLst/>
          </a:prstGeom>
          <a:noFill/>
        </p:spPr>
        <p:txBody>
          <a:bodyPr wrap="non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hlinkClick r:id="rId7"/>
              </a:rPr>
              <a:t>http://duaal433.dothome.co.kr/project/1_project/09_coding/index.html</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2816893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5660909"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PC - &lt;head&gt; </a:t>
            </a:r>
            <a:r>
              <a:rPr lang="ko-KR" altLang="en-US" sz="3600" dirty="0">
                <a:latin typeface="강원교육모두 Light" panose="02020603020101020101" pitchFamily="18" charset="-127"/>
                <a:ea typeface="강원교육모두 Light" panose="02020603020101020101" pitchFamily="18" charset="-127"/>
              </a:rPr>
              <a:t>코드리뷰 </a:t>
            </a:r>
            <a:r>
              <a:rPr lang="en-US" altLang="ko-KR" sz="3600" dirty="0">
                <a:latin typeface="강원교육모두 Light" panose="02020603020101020101" pitchFamily="18" charset="-127"/>
                <a:ea typeface="강원교육모두 Light" panose="02020603020101020101" pitchFamily="18" charset="-127"/>
              </a:rPr>
              <a:t>&lt;/head&gt;</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266700" y="1332854"/>
            <a:ext cx="1475084"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&lt;head&gt;</a:t>
            </a:r>
          </a:p>
        </p:txBody>
      </p:sp>
      <p:pic>
        <p:nvPicPr>
          <p:cNvPr id="7" name="그림 6">
            <a:extLst>
              <a:ext uri="{FF2B5EF4-FFF2-40B4-BE49-F238E27FC236}">
                <a16:creationId xmlns:a16="http://schemas.microsoft.com/office/drawing/2014/main" id="{F6631611-B31E-414F-2159-C4668FF4EE84}"/>
              </a:ext>
            </a:extLst>
          </p:cNvPr>
          <p:cNvPicPr>
            <a:picLocks noChangeAspect="1"/>
          </p:cNvPicPr>
          <p:nvPr/>
        </p:nvPicPr>
        <p:blipFill>
          <a:blip r:embed="rId3"/>
          <a:stretch>
            <a:fillRect/>
          </a:stretch>
        </p:blipFill>
        <p:spPr>
          <a:xfrm>
            <a:off x="4624849" y="3560276"/>
            <a:ext cx="12769849" cy="3793024"/>
          </a:xfrm>
          <a:prstGeom prst="rect">
            <a:avLst/>
          </a:prstGeom>
        </p:spPr>
      </p:pic>
      <p:sp>
        <p:nvSpPr>
          <p:cNvPr id="8" name="TextBox 7">
            <a:extLst>
              <a:ext uri="{FF2B5EF4-FFF2-40B4-BE49-F238E27FC236}">
                <a16:creationId xmlns:a16="http://schemas.microsoft.com/office/drawing/2014/main" id="{C419D0DB-544A-A1AD-44DC-39E728E063F6}"/>
              </a:ext>
            </a:extLst>
          </p:cNvPr>
          <p:cNvSpPr txBox="1"/>
          <p:nvPr/>
        </p:nvSpPr>
        <p:spPr>
          <a:xfrm>
            <a:off x="16567657" y="9486900"/>
            <a:ext cx="1720343"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&lt;/head&gt;</a:t>
            </a:r>
          </a:p>
        </p:txBody>
      </p:sp>
      <p:sp>
        <p:nvSpPr>
          <p:cNvPr id="10" name="TextBox 9">
            <a:extLst>
              <a:ext uri="{FF2B5EF4-FFF2-40B4-BE49-F238E27FC236}">
                <a16:creationId xmlns:a16="http://schemas.microsoft.com/office/drawing/2014/main" id="{0DCEEE16-1E9B-3650-24A1-EF0AB71A5A0B}"/>
              </a:ext>
            </a:extLst>
          </p:cNvPr>
          <p:cNvSpPr txBox="1"/>
          <p:nvPr/>
        </p:nvSpPr>
        <p:spPr>
          <a:xfrm>
            <a:off x="980229" y="3551635"/>
            <a:ext cx="1314784"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1.</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파비콘</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1" name="TextBox 10">
            <a:extLst>
              <a:ext uri="{FF2B5EF4-FFF2-40B4-BE49-F238E27FC236}">
                <a16:creationId xmlns:a16="http://schemas.microsoft.com/office/drawing/2014/main" id="{653EE36D-FB6B-B334-4EA2-996F86226D52}"/>
              </a:ext>
            </a:extLst>
          </p:cNvPr>
          <p:cNvSpPr txBox="1"/>
          <p:nvPr/>
        </p:nvSpPr>
        <p:spPr>
          <a:xfrm>
            <a:off x="2037751" y="2638995"/>
            <a:ext cx="1338828" cy="593111"/>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참조 링크</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2" name="TextBox 11">
            <a:extLst>
              <a:ext uri="{FF2B5EF4-FFF2-40B4-BE49-F238E27FC236}">
                <a16:creationId xmlns:a16="http://schemas.microsoft.com/office/drawing/2014/main" id="{63211298-6BF5-5255-0BAA-3A9B6FCC2AF8}"/>
              </a:ext>
            </a:extLst>
          </p:cNvPr>
          <p:cNvSpPr txBox="1"/>
          <p:nvPr/>
        </p:nvSpPr>
        <p:spPr>
          <a:xfrm>
            <a:off x="990990" y="4224619"/>
            <a:ext cx="1588897"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2.</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폰트어썸</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3" name="TextBox 12">
            <a:extLst>
              <a:ext uri="{FF2B5EF4-FFF2-40B4-BE49-F238E27FC236}">
                <a16:creationId xmlns:a16="http://schemas.microsoft.com/office/drawing/2014/main" id="{38D521BA-B8BE-F750-DFAE-E5DFE770BBD5}"/>
              </a:ext>
            </a:extLst>
          </p:cNvPr>
          <p:cNvSpPr txBox="1"/>
          <p:nvPr/>
        </p:nvSpPr>
        <p:spPr>
          <a:xfrm>
            <a:off x="990990" y="4863677"/>
            <a:ext cx="2720617"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3.</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스와이퍼</a:t>
            </a:r>
            <a:r>
              <a:rPr lang="ko-KR" altLang="en-US" sz="2600" dirty="0">
                <a:solidFill>
                  <a:srgbClr val="1E1E1E"/>
                </a:solidFill>
                <a:latin typeface="강원교육모두 Light" panose="02020603020101020101" pitchFamily="18" charset="-127"/>
                <a:ea typeface="강원교육모두 Light" panose="02020603020101020101" pitchFamily="18" charset="-127"/>
              </a:rPr>
              <a:t> 슬라이드</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4" name="TextBox 13">
            <a:extLst>
              <a:ext uri="{FF2B5EF4-FFF2-40B4-BE49-F238E27FC236}">
                <a16:creationId xmlns:a16="http://schemas.microsoft.com/office/drawing/2014/main" id="{9A7C4781-9A02-43D2-308D-0767A3A55C3C}"/>
              </a:ext>
            </a:extLst>
          </p:cNvPr>
          <p:cNvSpPr txBox="1"/>
          <p:nvPr/>
        </p:nvSpPr>
        <p:spPr>
          <a:xfrm>
            <a:off x="990990" y="5439748"/>
            <a:ext cx="2464136"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4.</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en-US" altLang="ko-KR" sz="2600" dirty="0" err="1">
                <a:solidFill>
                  <a:srgbClr val="1E1E1E"/>
                </a:solidFill>
                <a:latin typeface="강원교육모두 Light" panose="02020603020101020101" pitchFamily="18" charset="-127"/>
                <a:ea typeface="강원교육모두 Light" panose="02020603020101020101" pitchFamily="18" charset="-127"/>
              </a:rPr>
              <a:t>Css</a:t>
            </a:r>
            <a:r>
              <a:rPr lang="en-US" altLang="ko-KR"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초기화</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en-US" altLang="ko-KR" sz="2600" dirty="0" err="1">
                <a:solidFill>
                  <a:srgbClr val="1E1E1E"/>
                </a:solidFill>
                <a:latin typeface="강원교육모두 Light" panose="02020603020101020101" pitchFamily="18" charset="-127"/>
                <a:ea typeface="강원교육모두 Light" panose="02020603020101020101" pitchFamily="18" charset="-127"/>
              </a:rPr>
              <a:t>css</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5" name="TextBox 14">
            <a:extLst>
              <a:ext uri="{FF2B5EF4-FFF2-40B4-BE49-F238E27FC236}">
                <a16:creationId xmlns:a16="http://schemas.microsoft.com/office/drawing/2014/main" id="{44FF4059-B781-99F4-665C-E774D558E747}"/>
              </a:ext>
            </a:extLst>
          </p:cNvPr>
          <p:cNvSpPr txBox="1"/>
          <p:nvPr/>
        </p:nvSpPr>
        <p:spPr>
          <a:xfrm>
            <a:off x="990990" y="6065309"/>
            <a:ext cx="3432350"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5.</a:t>
            </a:r>
            <a:r>
              <a:rPr lang="ko-KR" altLang="en-US" sz="2600" dirty="0">
                <a:solidFill>
                  <a:srgbClr val="1E1E1E"/>
                </a:solidFill>
                <a:latin typeface="강원교육모두 Light" panose="02020603020101020101" pitchFamily="18" charset="-127"/>
                <a:ea typeface="강원교육모두 Light" panose="02020603020101020101" pitchFamily="18" charset="-127"/>
              </a:rPr>
              <a:t> 헤더</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푸터</a:t>
            </a:r>
            <a:r>
              <a:rPr lang="ko-KR" altLang="en-US" sz="2600" dirty="0">
                <a:solidFill>
                  <a:srgbClr val="1E1E1E"/>
                </a:solidFill>
                <a:latin typeface="강원교육모두 Light" panose="02020603020101020101" pitchFamily="18" charset="-127"/>
                <a:ea typeface="강원교육모두 Light" panose="02020603020101020101" pitchFamily="18" charset="-127"/>
              </a:rPr>
              <a:t> 공통서식</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en-US" altLang="ko-KR" sz="2600" dirty="0" err="1">
                <a:solidFill>
                  <a:srgbClr val="1E1E1E"/>
                </a:solidFill>
                <a:latin typeface="강원교육모두 Light" panose="02020603020101020101" pitchFamily="18" charset="-127"/>
                <a:ea typeface="강원교육모두 Light" panose="02020603020101020101" pitchFamily="18" charset="-127"/>
              </a:rPr>
              <a:t>css</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7" name="TextBox 16">
            <a:extLst>
              <a:ext uri="{FF2B5EF4-FFF2-40B4-BE49-F238E27FC236}">
                <a16:creationId xmlns:a16="http://schemas.microsoft.com/office/drawing/2014/main" id="{51D00AD0-6BCA-27AD-7177-F19F95666350}"/>
              </a:ext>
            </a:extLst>
          </p:cNvPr>
          <p:cNvSpPr txBox="1"/>
          <p:nvPr/>
        </p:nvSpPr>
        <p:spPr>
          <a:xfrm>
            <a:off x="990990" y="6690870"/>
            <a:ext cx="2186817"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5. </a:t>
            </a:r>
            <a:r>
              <a:rPr lang="ko-KR" altLang="en-US" sz="2600" dirty="0">
                <a:solidFill>
                  <a:srgbClr val="1E1E1E"/>
                </a:solidFill>
                <a:latin typeface="강원교육모두 Light" panose="02020603020101020101" pitchFamily="18" charset="-127"/>
                <a:ea typeface="강원교육모두 Light" panose="02020603020101020101" pitchFamily="18" charset="-127"/>
              </a:rPr>
              <a:t>메인 서식</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en-US" altLang="ko-KR" sz="2600" dirty="0" err="1">
                <a:solidFill>
                  <a:srgbClr val="1E1E1E"/>
                </a:solidFill>
                <a:latin typeface="강원교육모두 Light" panose="02020603020101020101" pitchFamily="18" charset="-127"/>
                <a:ea typeface="강원교육모두 Light" panose="02020603020101020101" pitchFamily="18" charset="-127"/>
              </a:rPr>
              <a:t>css</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3586337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229D9800-904C-8814-4299-7FD77E932C29}"/>
              </a:ext>
            </a:extLst>
          </p:cNvPr>
          <p:cNvPicPr>
            <a:picLocks noChangeAspect="1"/>
          </p:cNvPicPr>
          <p:nvPr/>
        </p:nvPicPr>
        <p:blipFill>
          <a:blip r:embed="rId3"/>
          <a:stretch>
            <a:fillRect/>
          </a:stretch>
        </p:blipFill>
        <p:spPr>
          <a:xfrm>
            <a:off x="12079931" y="2419150"/>
            <a:ext cx="1830533" cy="1737847"/>
          </a:xfrm>
          <a:prstGeom prst="rect">
            <a:avLst/>
          </a:prstGeom>
        </p:spPr>
      </p:pic>
      <p:pic>
        <p:nvPicPr>
          <p:cNvPr id="6" name="그림 5">
            <a:extLst>
              <a:ext uri="{FF2B5EF4-FFF2-40B4-BE49-F238E27FC236}">
                <a16:creationId xmlns:a16="http://schemas.microsoft.com/office/drawing/2014/main" id="{36BCBE2F-5BAC-091D-B7FA-95E65F5C1000}"/>
              </a:ext>
            </a:extLst>
          </p:cNvPr>
          <p:cNvPicPr>
            <a:picLocks noChangeAspect="1"/>
          </p:cNvPicPr>
          <p:nvPr/>
        </p:nvPicPr>
        <p:blipFill>
          <a:blip r:embed="rId4"/>
          <a:stretch>
            <a:fillRect/>
          </a:stretch>
        </p:blipFill>
        <p:spPr>
          <a:xfrm>
            <a:off x="6097978" y="2447009"/>
            <a:ext cx="5408222" cy="7576026"/>
          </a:xfrm>
          <a:prstGeom prst="rect">
            <a:avLst/>
          </a:prstGeom>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8649676"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MOBILE - &lt;chain.html&gt; </a:t>
            </a:r>
            <a:r>
              <a:rPr lang="ko-KR" altLang="en-US" sz="3600" dirty="0">
                <a:latin typeface="강원교육모두 Light" panose="02020603020101020101" pitchFamily="18" charset="-127"/>
                <a:ea typeface="강원교육모두 Light" panose="02020603020101020101" pitchFamily="18" charset="-127"/>
              </a:rPr>
              <a:t>코드리뷰 </a:t>
            </a:r>
            <a:r>
              <a:rPr lang="en-US" altLang="ko-KR" sz="3600" dirty="0">
                <a:latin typeface="강원교육모두 Light" panose="02020603020101020101" pitchFamily="18" charset="-127"/>
                <a:ea typeface="강원교육모두 Light" panose="02020603020101020101" pitchFamily="18" charset="-127"/>
              </a:rPr>
              <a:t>&lt;/chain.html&gt;</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2223824" y="1264205"/>
            <a:ext cx="1653017"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a:t>
            </a:r>
            <a:r>
              <a:rPr lang="ko-KR" altLang="en-US" sz="3600" dirty="0">
                <a:solidFill>
                  <a:srgbClr val="251A18"/>
                </a:solidFill>
                <a:latin typeface="강원교육모두 Bold" panose="02020603020101020101" pitchFamily="18" charset="-127"/>
                <a:ea typeface="강원교육모두 Bold" panose="02020603020101020101" pitchFamily="18" charset="-127"/>
              </a:rPr>
              <a:t>디자인</a:t>
            </a:r>
            <a:r>
              <a:rPr lang="en-US" altLang="ko-KR" sz="3600" dirty="0">
                <a:solidFill>
                  <a:srgbClr val="251A18"/>
                </a:solidFill>
                <a:latin typeface="강원교육모두 Bold" panose="02020603020101020101" pitchFamily="18" charset="-127"/>
                <a:ea typeface="강원교육모두 Bold" panose="02020603020101020101" pitchFamily="18" charset="-127"/>
              </a:rPr>
              <a:t>&gt;</a:t>
            </a:r>
          </a:p>
        </p:txBody>
      </p:sp>
      <p:cxnSp>
        <p:nvCxnSpPr>
          <p:cNvPr id="20" name="직선 연결선 19">
            <a:extLst>
              <a:ext uri="{FF2B5EF4-FFF2-40B4-BE49-F238E27FC236}">
                <a16:creationId xmlns:a16="http://schemas.microsoft.com/office/drawing/2014/main" id="{7A57F9DF-9F57-F079-89D0-77FC129CBD9C}"/>
              </a:ext>
            </a:extLst>
          </p:cNvPr>
          <p:cNvCxnSpPr>
            <a:cxnSpLocks/>
          </p:cNvCxnSpPr>
          <p:nvPr/>
        </p:nvCxnSpPr>
        <p:spPr>
          <a:xfrm>
            <a:off x="5867400" y="1420215"/>
            <a:ext cx="0" cy="8713016"/>
          </a:xfrm>
          <a:prstGeom prst="line">
            <a:avLst/>
          </a:prstGeom>
          <a:ln>
            <a:solidFill>
              <a:srgbClr val="4F3733"/>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AA21731-D83E-5A82-61C4-06BA7C1E9222}"/>
              </a:ext>
            </a:extLst>
          </p:cNvPr>
          <p:cNvSpPr txBox="1"/>
          <p:nvPr/>
        </p:nvSpPr>
        <p:spPr>
          <a:xfrm>
            <a:off x="6071984" y="1796241"/>
            <a:ext cx="1574085" cy="593111"/>
          </a:xfrm>
          <a:prstGeom prst="rect">
            <a:avLst/>
          </a:prstGeom>
          <a:noFill/>
        </p:spPr>
        <p:txBody>
          <a:bodyPr wrap="non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chain.html</a:t>
            </a:r>
          </a:p>
        </p:txBody>
      </p:sp>
      <p:sp>
        <p:nvSpPr>
          <p:cNvPr id="44" name="TextBox 43">
            <a:extLst>
              <a:ext uri="{FF2B5EF4-FFF2-40B4-BE49-F238E27FC236}">
                <a16:creationId xmlns:a16="http://schemas.microsoft.com/office/drawing/2014/main" id="{A2DFAA19-57FB-D92E-CBB6-70F724BE82A8}"/>
              </a:ext>
            </a:extLst>
          </p:cNvPr>
          <p:cNvSpPr txBox="1"/>
          <p:nvPr/>
        </p:nvSpPr>
        <p:spPr>
          <a:xfrm>
            <a:off x="12026413" y="1799478"/>
            <a:ext cx="1374094" cy="593111"/>
          </a:xfrm>
          <a:prstGeom prst="rect">
            <a:avLst/>
          </a:prstGeom>
          <a:noFill/>
        </p:spPr>
        <p:txBody>
          <a:bodyPr wrap="non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main.css</a:t>
            </a:r>
          </a:p>
        </p:txBody>
      </p:sp>
      <p:cxnSp>
        <p:nvCxnSpPr>
          <p:cNvPr id="53" name="직선 연결선 52">
            <a:extLst>
              <a:ext uri="{FF2B5EF4-FFF2-40B4-BE49-F238E27FC236}">
                <a16:creationId xmlns:a16="http://schemas.microsoft.com/office/drawing/2014/main" id="{AC6FFAC2-4B49-855E-7EB6-8668CEFA0297}"/>
              </a:ext>
            </a:extLst>
          </p:cNvPr>
          <p:cNvCxnSpPr>
            <a:cxnSpLocks/>
          </p:cNvCxnSpPr>
          <p:nvPr/>
        </p:nvCxnSpPr>
        <p:spPr>
          <a:xfrm>
            <a:off x="11734800" y="1420215"/>
            <a:ext cx="0" cy="8713016"/>
          </a:xfrm>
          <a:prstGeom prst="line">
            <a:avLst/>
          </a:prstGeom>
          <a:ln>
            <a:solidFill>
              <a:srgbClr val="4F3733"/>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4E842FD-E534-D4A1-1791-422B72D9D393}"/>
              </a:ext>
            </a:extLst>
          </p:cNvPr>
          <p:cNvSpPr txBox="1"/>
          <p:nvPr/>
        </p:nvSpPr>
        <p:spPr>
          <a:xfrm>
            <a:off x="8168432" y="1264205"/>
            <a:ext cx="1390702"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&lt;html&gt;</a:t>
            </a:r>
          </a:p>
        </p:txBody>
      </p:sp>
      <p:sp>
        <p:nvSpPr>
          <p:cNvPr id="56" name="TextBox 55">
            <a:extLst>
              <a:ext uri="{FF2B5EF4-FFF2-40B4-BE49-F238E27FC236}">
                <a16:creationId xmlns:a16="http://schemas.microsoft.com/office/drawing/2014/main" id="{0588E003-D2DD-2BC6-46C1-72A266DC4B9D}"/>
              </a:ext>
            </a:extLst>
          </p:cNvPr>
          <p:cNvSpPr txBox="1"/>
          <p:nvPr/>
        </p:nvSpPr>
        <p:spPr>
          <a:xfrm>
            <a:off x="14234469" y="1264205"/>
            <a:ext cx="1249060"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a:t>
            </a:r>
            <a:r>
              <a:rPr lang="en-US" altLang="ko-KR" sz="3600" dirty="0" err="1">
                <a:solidFill>
                  <a:srgbClr val="251A18"/>
                </a:solidFill>
                <a:latin typeface="강원교육모두 Bold" panose="02020603020101020101" pitchFamily="18" charset="-127"/>
                <a:ea typeface="강원교육모두 Bold" panose="02020603020101020101" pitchFamily="18" charset="-127"/>
              </a:rPr>
              <a:t>css</a:t>
            </a:r>
            <a:r>
              <a:rPr lang="en-US" altLang="ko-KR" sz="3600" dirty="0">
                <a:solidFill>
                  <a:srgbClr val="251A18"/>
                </a:solidFill>
                <a:latin typeface="강원교육모두 Bold" panose="02020603020101020101" pitchFamily="18" charset="-127"/>
                <a:ea typeface="강원교육모두 Bold" panose="02020603020101020101" pitchFamily="18" charset="-127"/>
              </a:rPr>
              <a:t>&gt;</a:t>
            </a:r>
          </a:p>
        </p:txBody>
      </p:sp>
      <p:sp>
        <p:nvSpPr>
          <p:cNvPr id="15" name="직사각형 14">
            <a:extLst>
              <a:ext uri="{FF2B5EF4-FFF2-40B4-BE49-F238E27FC236}">
                <a16:creationId xmlns:a16="http://schemas.microsoft.com/office/drawing/2014/main" id="{717D230D-F3B2-1F27-0F8B-31F5B5B61BEE}"/>
              </a:ext>
            </a:extLst>
          </p:cNvPr>
          <p:cNvSpPr/>
          <p:nvPr/>
        </p:nvSpPr>
        <p:spPr>
          <a:xfrm>
            <a:off x="6071983" y="2389351"/>
            <a:ext cx="5448627" cy="763368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DA01206-4838-C897-7A87-6778137BA64C}"/>
              </a:ext>
            </a:extLst>
          </p:cNvPr>
          <p:cNvSpPr/>
          <p:nvPr/>
        </p:nvSpPr>
        <p:spPr>
          <a:xfrm>
            <a:off x="12054531" y="2356358"/>
            <a:ext cx="1850455" cy="180063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descr="텍스트, 스크린샷, 메뉴, 음식이(가) 표시된 사진&#10;&#10;자동 생성된 설명">
            <a:extLst>
              <a:ext uri="{FF2B5EF4-FFF2-40B4-BE49-F238E27FC236}">
                <a16:creationId xmlns:a16="http://schemas.microsoft.com/office/drawing/2014/main" id="{079B134A-0B32-C734-38B0-EE495516FF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191"/>
          <a:stretch/>
        </p:blipFill>
        <p:spPr>
          <a:xfrm>
            <a:off x="1611227" y="1975117"/>
            <a:ext cx="2874286" cy="8273783"/>
          </a:xfrm>
          <a:prstGeom prst="rect">
            <a:avLst/>
          </a:prstGeom>
          <a:ln>
            <a:solidFill>
              <a:srgbClr val="251A18"/>
            </a:solidFill>
          </a:ln>
        </p:spPr>
      </p:pic>
      <p:sp>
        <p:nvSpPr>
          <p:cNvPr id="10" name="직사각형 9">
            <a:extLst>
              <a:ext uri="{FF2B5EF4-FFF2-40B4-BE49-F238E27FC236}">
                <a16:creationId xmlns:a16="http://schemas.microsoft.com/office/drawing/2014/main" id="{9333CC4A-C1B6-741A-3D6C-82B97A54E799}"/>
              </a:ext>
            </a:extLst>
          </p:cNvPr>
          <p:cNvSpPr/>
          <p:nvPr/>
        </p:nvSpPr>
        <p:spPr>
          <a:xfrm>
            <a:off x="1525601" y="3162300"/>
            <a:ext cx="3001110" cy="665719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41BE81A-FEDA-F098-6653-FE2429F08042}"/>
              </a:ext>
            </a:extLst>
          </p:cNvPr>
          <p:cNvSpPr/>
          <p:nvPr/>
        </p:nvSpPr>
        <p:spPr>
          <a:xfrm>
            <a:off x="6187130" y="4156996"/>
            <a:ext cx="5202539" cy="2205703"/>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a16="http://schemas.microsoft.com/office/drawing/2014/main" id="{C850B6A7-53FD-7CED-0CFB-3851EA95A92C}"/>
              </a:ext>
            </a:extLst>
          </p:cNvPr>
          <p:cNvPicPr>
            <a:picLocks noChangeAspect="1"/>
          </p:cNvPicPr>
          <p:nvPr/>
        </p:nvPicPr>
        <p:blipFill>
          <a:blip r:embed="rId6"/>
          <a:stretch>
            <a:fillRect/>
          </a:stretch>
        </p:blipFill>
        <p:spPr>
          <a:xfrm>
            <a:off x="12013712" y="4352272"/>
            <a:ext cx="3464687" cy="5614394"/>
          </a:xfrm>
          <a:prstGeom prst="rect">
            <a:avLst/>
          </a:prstGeom>
        </p:spPr>
      </p:pic>
      <p:sp>
        <p:nvSpPr>
          <p:cNvPr id="18" name="직사각형 17">
            <a:extLst>
              <a:ext uri="{FF2B5EF4-FFF2-40B4-BE49-F238E27FC236}">
                <a16:creationId xmlns:a16="http://schemas.microsoft.com/office/drawing/2014/main" id="{CED860B0-8200-4406-FCF1-EB18FE0C28B6}"/>
              </a:ext>
            </a:extLst>
          </p:cNvPr>
          <p:cNvSpPr/>
          <p:nvPr/>
        </p:nvSpPr>
        <p:spPr>
          <a:xfrm>
            <a:off x="12026414" y="4352272"/>
            <a:ext cx="3451980" cy="5605789"/>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6308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3818674"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MOBILE – </a:t>
            </a:r>
            <a:r>
              <a:rPr lang="ko-KR" altLang="en-US" sz="3600" dirty="0">
                <a:latin typeface="강원교육모두 Light" panose="02020603020101020101" pitchFamily="18" charset="-127"/>
                <a:ea typeface="강원교육모두 Light" panose="02020603020101020101" pitchFamily="18" charset="-127"/>
              </a:rPr>
              <a:t>마크업</a:t>
            </a:r>
            <a:r>
              <a:rPr lang="en-US" altLang="ko-KR" sz="3600" dirty="0">
                <a:latin typeface="강원교육모두 Light" panose="02020603020101020101" pitchFamily="18" charset="-127"/>
                <a:ea typeface="강원교육모두 Light" panose="02020603020101020101" pitchFamily="18" charset="-127"/>
              </a:rPr>
              <a:t> </a:t>
            </a:r>
            <a:r>
              <a:rPr lang="ko-KR" altLang="en-US" sz="3600" dirty="0">
                <a:latin typeface="강원교육모두 Light" panose="02020603020101020101" pitchFamily="18" charset="-127"/>
                <a:ea typeface="강원교육모두 Light" panose="02020603020101020101" pitchFamily="18" charset="-127"/>
              </a:rPr>
              <a:t>검사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1573203" y="2810837"/>
            <a:ext cx="1279517"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HTML </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4" name="TextBox 3">
            <a:extLst>
              <a:ext uri="{FF2B5EF4-FFF2-40B4-BE49-F238E27FC236}">
                <a16:creationId xmlns:a16="http://schemas.microsoft.com/office/drawing/2014/main" id="{1290CE41-F689-C2AB-D1F7-46DAAEB1109F}"/>
              </a:ext>
            </a:extLst>
          </p:cNvPr>
          <p:cNvSpPr txBox="1"/>
          <p:nvPr/>
        </p:nvSpPr>
        <p:spPr>
          <a:xfrm>
            <a:off x="2852720" y="2837446"/>
            <a:ext cx="2050177"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m_index.html </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7" name="그림 6">
            <a:extLst>
              <a:ext uri="{FF2B5EF4-FFF2-40B4-BE49-F238E27FC236}">
                <a16:creationId xmlns:a16="http://schemas.microsoft.com/office/drawing/2014/main" id="{AF3F0AC9-8512-8EA2-0C6B-D5090798C07B}"/>
              </a:ext>
            </a:extLst>
          </p:cNvPr>
          <p:cNvPicPr>
            <a:picLocks noChangeAspect="1"/>
          </p:cNvPicPr>
          <p:nvPr/>
        </p:nvPicPr>
        <p:blipFill>
          <a:blip r:embed="rId3"/>
          <a:stretch>
            <a:fillRect/>
          </a:stretch>
        </p:blipFill>
        <p:spPr>
          <a:xfrm>
            <a:off x="1569890" y="3461569"/>
            <a:ext cx="5721591" cy="3887073"/>
          </a:xfrm>
          <a:prstGeom prst="rect">
            <a:avLst/>
          </a:prstGeom>
        </p:spPr>
      </p:pic>
      <p:pic>
        <p:nvPicPr>
          <p:cNvPr id="10" name="그림 9">
            <a:extLst>
              <a:ext uri="{FF2B5EF4-FFF2-40B4-BE49-F238E27FC236}">
                <a16:creationId xmlns:a16="http://schemas.microsoft.com/office/drawing/2014/main" id="{FAB7B06E-E553-A44B-4072-7D1596E823DE}"/>
              </a:ext>
            </a:extLst>
          </p:cNvPr>
          <p:cNvPicPr>
            <a:picLocks noChangeAspect="1"/>
          </p:cNvPicPr>
          <p:nvPr/>
        </p:nvPicPr>
        <p:blipFill>
          <a:blip r:embed="rId4"/>
          <a:stretch>
            <a:fillRect/>
          </a:stretch>
        </p:blipFill>
        <p:spPr>
          <a:xfrm>
            <a:off x="9709956" y="2171700"/>
            <a:ext cx="5725324" cy="1686160"/>
          </a:xfrm>
          <a:prstGeom prst="rect">
            <a:avLst/>
          </a:prstGeom>
        </p:spPr>
      </p:pic>
      <p:pic>
        <p:nvPicPr>
          <p:cNvPr id="12" name="그림 11">
            <a:extLst>
              <a:ext uri="{FF2B5EF4-FFF2-40B4-BE49-F238E27FC236}">
                <a16:creationId xmlns:a16="http://schemas.microsoft.com/office/drawing/2014/main" id="{6AE7D47D-07C4-D3C7-E676-29CCE9967E0E}"/>
              </a:ext>
            </a:extLst>
          </p:cNvPr>
          <p:cNvPicPr>
            <a:picLocks noChangeAspect="1"/>
          </p:cNvPicPr>
          <p:nvPr/>
        </p:nvPicPr>
        <p:blipFill>
          <a:blip r:embed="rId5"/>
          <a:stretch>
            <a:fillRect/>
          </a:stretch>
        </p:blipFill>
        <p:spPr>
          <a:xfrm>
            <a:off x="9709956" y="4950245"/>
            <a:ext cx="5792008" cy="1933845"/>
          </a:xfrm>
          <a:prstGeom prst="rect">
            <a:avLst/>
          </a:prstGeom>
        </p:spPr>
      </p:pic>
      <p:pic>
        <p:nvPicPr>
          <p:cNvPr id="14" name="그림 13">
            <a:extLst>
              <a:ext uri="{FF2B5EF4-FFF2-40B4-BE49-F238E27FC236}">
                <a16:creationId xmlns:a16="http://schemas.microsoft.com/office/drawing/2014/main" id="{FF0366A5-BDF2-040A-12AF-32E60D252035}"/>
              </a:ext>
            </a:extLst>
          </p:cNvPr>
          <p:cNvPicPr>
            <a:picLocks noChangeAspect="1"/>
          </p:cNvPicPr>
          <p:nvPr/>
        </p:nvPicPr>
        <p:blipFill>
          <a:blip r:embed="rId6"/>
          <a:stretch>
            <a:fillRect/>
          </a:stretch>
        </p:blipFill>
        <p:spPr>
          <a:xfrm>
            <a:off x="9746399" y="7913592"/>
            <a:ext cx="5982535" cy="1886213"/>
          </a:xfrm>
          <a:prstGeom prst="rect">
            <a:avLst/>
          </a:prstGeom>
        </p:spPr>
      </p:pic>
      <p:sp>
        <p:nvSpPr>
          <p:cNvPr id="15" name="TextBox 14">
            <a:extLst>
              <a:ext uri="{FF2B5EF4-FFF2-40B4-BE49-F238E27FC236}">
                <a16:creationId xmlns:a16="http://schemas.microsoft.com/office/drawing/2014/main" id="{502016FA-E6DE-1960-AB21-B1EF79BC3E6F}"/>
              </a:ext>
            </a:extLst>
          </p:cNvPr>
          <p:cNvSpPr txBox="1"/>
          <p:nvPr/>
        </p:nvSpPr>
        <p:spPr>
          <a:xfrm>
            <a:off x="9686765" y="1525369"/>
            <a:ext cx="976549"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CSS </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16" name="TextBox 15">
            <a:extLst>
              <a:ext uri="{FF2B5EF4-FFF2-40B4-BE49-F238E27FC236}">
                <a16:creationId xmlns:a16="http://schemas.microsoft.com/office/drawing/2014/main" id="{9911845B-910D-2E93-5BBF-F47D76D41AEF}"/>
              </a:ext>
            </a:extLst>
          </p:cNvPr>
          <p:cNvSpPr txBox="1"/>
          <p:nvPr/>
        </p:nvSpPr>
        <p:spPr>
          <a:xfrm>
            <a:off x="10733331" y="1542667"/>
            <a:ext cx="1872629"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m_main.css </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7" name="TextBox 16">
            <a:extLst>
              <a:ext uri="{FF2B5EF4-FFF2-40B4-BE49-F238E27FC236}">
                <a16:creationId xmlns:a16="http://schemas.microsoft.com/office/drawing/2014/main" id="{6C170D88-089C-7FEF-2355-AD067F86519D}"/>
              </a:ext>
            </a:extLst>
          </p:cNvPr>
          <p:cNvSpPr txBox="1"/>
          <p:nvPr/>
        </p:nvSpPr>
        <p:spPr>
          <a:xfrm>
            <a:off x="9719895" y="4232071"/>
            <a:ext cx="976549"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CSS </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18" name="TextBox 17">
            <a:extLst>
              <a:ext uri="{FF2B5EF4-FFF2-40B4-BE49-F238E27FC236}">
                <a16:creationId xmlns:a16="http://schemas.microsoft.com/office/drawing/2014/main" id="{73EC7502-F1A3-8F3C-587F-C086AB8FEA82}"/>
              </a:ext>
            </a:extLst>
          </p:cNvPr>
          <p:cNvSpPr txBox="1"/>
          <p:nvPr/>
        </p:nvSpPr>
        <p:spPr>
          <a:xfrm>
            <a:off x="10766461" y="4260160"/>
            <a:ext cx="2319866"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m_common.css </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9" name="TextBox 18">
            <a:extLst>
              <a:ext uri="{FF2B5EF4-FFF2-40B4-BE49-F238E27FC236}">
                <a16:creationId xmlns:a16="http://schemas.microsoft.com/office/drawing/2014/main" id="{865C87FE-2EAD-4694-8D57-090CD3A96F60}"/>
              </a:ext>
            </a:extLst>
          </p:cNvPr>
          <p:cNvSpPr txBox="1"/>
          <p:nvPr/>
        </p:nvSpPr>
        <p:spPr>
          <a:xfrm>
            <a:off x="9762964" y="7292392"/>
            <a:ext cx="976549"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CSS </a:t>
            </a:r>
            <a:endParaRPr lang="ko-KR" altLang="en-US"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20" name="TextBox 19">
            <a:extLst>
              <a:ext uri="{FF2B5EF4-FFF2-40B4-BE49-F238E27FC236}">
                <a16:creationId xmlns:a16="http://schemas.microsoft.com/office/drawing/2014/main" id="{97E7AFA7-CA6E-74D5-2BA8-7BB36BEF62C1}"/>
              </a:ext>
            </a:extLst>
          </p:cNvPr>
          <p:cNvSpPr txBox="1"/>
          <p:nvPr/>
        </p:nvSpPr>
        <p:spPr>
          <a:xfrm>
            <a:off x="10809530" y="7320481"/>
            <a:ext cx="2208746"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Css_reset.css </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2052185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1521570"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MOBILE</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497259" y="1365078"/>
            <a:ext cx="2097049" cy="646331"/>
          </a:xfrm>
          <a:prstGeom prst="rect">
            <a:avLst/>
          </a:prstGeom>
          <a:noFill/>
        </p:spPr>
        <p:txBody>
          <a:bodyPr wrap="none" rtlCol="0">
            <a:spAutoFit/>
          </a:bodyPr>
          <a:lstStyle/>
          <a:p>
            <a:r>
              <a:rPr lang="ko-KR" altLang="en-US" sz="3600" dirty="0">
                <a:solidFill>
                  <a:srgbClr val="251A18"/>
                </a:solidFill>
                <a:latin typeface="강원교육모두 Bold" panose="02020603020101020101" pitchFamily="18" charset="-127"/>
                <a:ea typeface="강원교육모두 Bold" panose="02020603020101020101" pitchFamily="18" charset="-127"/>
              </a:rPr>
              <a:t>모바일 시안</a:t>
            </a:r>
          </a:p>
        </p:txBody>
      </p:sp>
      <p:pic>
        <p:nvPicPr>
          <p:cNvPr id="7" name="그림 6">
            <a:extLst>
              <a:ext uri="{FF2B5EF4-FFF2-40B4-BE49-F238E27FC236}">
                <a16:creationId xmlns:a16="http://schemas.microsoft.com/office/drawing/2014/main" id="{7B3A1D7F-32F4-5DF4-BEDF-FE42A8C7661D}"/>
              </a:ext>
            </a:extLst>
          </p:cNvPr>
          <p:cNvPicPr>
            <a:picLocks noChangeAspect="1"/>
          </p:cNvPicPr>
          <p:nvPr/>
        </p:nvPicPr>
        <p:blipFill>
          <a:blip r:embed="rId3"/>
          <a:stretch>
            <a:fillRect/>
          </a:stretch>
        </p:blipFill>
        <p:spPr>
          <a:xfrm>
            <a:off x="2667000" y="1440635"/>
            <a:ext cx="1453557" cy="8460450"/>
          </a:xfrm>
          <a:prstGeom prst="rect">
            <a:avLst/>
          </a:prstGeom>
          <a:ln>
            <a:solidFill>
              <a:srgbClr val="251A18"/>
            </a:solidFill>
          </a:ln>
        </p:spPr>
      </p:pic>
      <p:pic>
        <p:nvPicPr>
          <p:cNvPr id="10" name="그림 9">
            <a:extLst>
              <a:ext uri="{FF2B5EF4-FFF2-40B4-BE49-F238E27FC236}">
                <a16:creationId xmlns:a16="http://schemas.microsoft.com/office/drawing/2014/main" id="{8E67C8C7-24B5-642C-A0AE-F80C63D25974}"/>
              </a:ext>
            </a:extLst>
          </p:cNvPr>
          <p:cNvPicPr>
            <a:picLocks noChangeAspect="1"/>
          </p:cNvPicPr>
          <p:nvPr/>
        </p:nvPicPr>
        <p:blipFill rotWithShape="1">
          <a:blip r:embed="rId3"/>
          <a:srcRect t="50000"/>
          <a:stretch/>
        </p:blipFill>
        <p:spPr>
          <a:xfrm>
            <a:off x="7543800" y="1440635"/>
            <a:ext cx="2941442" cy="8560350"/>
          </a:xfrm>
          <a:prstGeom prst="rect">
            <a:avLst/>
          </a:prstGeom>
          <a:ln>
            <a:solidFill>
              <a:srgbClr val="251A18"/>
            </a:solidFill>
          </a:ln>
        </p:spPr>
      </p:pic>
      <p:pic>
        <p:nvPicPr>
          <p:cNvPr id="11" name="그림 10">
            <a:extLst>
              <a:ext uri="{FF2B5EF4-FFF2-40B4-BE49-F238E27FC236}">
                <a16:creationId xmlns:a16="http://schemas.microsoft.com/office/drawing/2014/main" id="{0754370D-2B59-3C33-6012-55546E69ACEC}"/>
              </a:ext>
            </a:extLst>
          </p:cNvPr>
          <p:cNvPicPr>
            <a:picLocks noChangeAspect="1"/>
          </p:cNvPicPr>
          <p:nvPr/>
        </p:nvPicPr>
        <p:blipFill rotWithShape="1">
          <a:blip r:embed="rId3"/>
          <a:srcRect b="50000"/>
          <a:stretch/>
        </p:blipFill>
        <p:spPr>
          <a:xfrm>
            <a:off x="4373758" y="1440635"/>
            <a:ext cx="2941442" cy="8560350"/>
          </a:xfrm>
          <a:prstGeom prst="rect">
            <a:avLst/>
          </a:prstGeom>
          <a:ln>
            <a:solidFill>
              <a:srgbClr val="251A18"/>
            </a:solidFill>
          </a:ln>
        </p:spPr>
      </p:pic>
      <p:pic>
        <p:nvPicPr>
          <p:cNvPr id="15" name="그림 14">
            <a:extLst>
              <a:ext uri="{FF2B5EF4-FFF2-40B4-BE49-F238E27FC236}">
                <a16:creationId xmlns:a16="http://schemas.microsoft.com/office/drawing/2014/main" id="{8624CC9A-3FFF-6D02-34B8-FD811971DBA0}"/>
              </a:ext>
            </a:extLst>
          </p:cNvPr>
          <p:cNvPicPr>
            <a:picLocks noChangeAspect="1"/>
          </p:cNvPicPr>
          <p:nvPr/>
        </p:nvPicPr>
        <p:blipFill>
          <a:blip r:embed="rId4"/>
          <a:stretch>
            <a:fillRect/>
          </a:stretch>
        </p:blipFill>
        <p:spPr>
          <a:xfrm>
            <a:off x="12655987" y="1427355"/>
            <a:ext cx="3955613" cy="8560351"/>
          </a:xfrm>
          <a:prstGeom prst="rect">
            <a:avLst/>
          </a:prstGeom>
          <a:ln>
            <a:solidFill>
              <a:srgbClr val="251A18"/>
            </a:solidFill>
          </a:ln>
        </p:spPr>
      </p:pic>
    </p:spTree>
    <p:extLst>
      <p:ext uri="{BB962C8B-B14F-4D97-AF65-F5344CB8AC3E}">
        <p14:creationId xmlns:p14="http://schemas.microsoft.com/office/powerpoint/2010/main" val="308710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946640" cy="923330"/>
          </a:xfrm>
          <a:prstGeom prst="rect">
            <a:avLst/>
          </a:prstGeom>
          <a:noFill/>
        </p:spPr>
        <p:txBody>
          <a:bodyPr wrap="none" rtlCol="0">
            <a:spAutoFit/>
          </a:bodyPr>
          <a:lstStyle/>
          <a:p>
            <a:r>
              <a:rPr lang="ko-KR" altLang="en-US" sz="5400" dirty="0" err="1">
                <a:solidFill>
                  <a:srgbClr val="251A18"/>
                </a:solidFill>
                <a:latin typeface="강원교육모두 Bold" panose="02020603020101020101" pitchFamily="18" charset="-127"/>
                <a:ea typeface="강원교육모두 Bold" panose="02020603020101020101" pitchFamily="18" charset="-127"/>
              </a:rPr>
              <a:t>슬로우캘리</a:t>
            </a:r>
            <a:endParaRPr lang="ko-KR" altLang="en-US" sz="5400" dirty="0">
              <a:solidFill>
                <a:srgbClr val="251A18"/>
              </a:solidFill>
              <a:latin typeface="강원교육모두 Bold" panose="02020603020101020101" pitchFamily="18" charset="-127"/>
              <a:ea typeface="강원교육모두 Bold" panose="02020603020101020101" pitchFamily="18" charset="-127"/>
            </a:endParaRPr>
          </a:p>
        </p:txBody>
      </p:sp>
      <p:sp>
        <p:nvSpPr>
          <p:cNvPr id="3" name="TextBox 2">
            <a:extLst>
              <a:ext uri="{FF2B5EF4-FFF2-40B4-BE49-F238E27FC236}">
                <a16:creationId xmlns:a16="http://schemas.microsoft.com/office/drawing/2014/main" id="{C5E66D6A-CCB8-DE40-9EFF-3E547FCB6AD0}"/>
              </a:ext>
            </a:extLst>
          </p:cNvPr>
          <p:cNvSpPr txBox="1"/>
          <p:nvPr/>
        </p:nvSpPr>
        <p:spPr>
          <a:xfrm>
            <a:off x="3505200" y="467499"/>
            <a:ext cx="2573140"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About  </a:t>
            </a:r>
            <a:r>
              <a:rPr lang="ko-KR" altLang="en-US" sz="3600" dirty="0">
                <a:latin typeface="강원교육모두 Light" panose="02020603020101020101" pitchFamily="18" charset="-127"/>
                <a:ea typeface="강원교육모두 Light" panose="02020603020101020101" pitchFamily="18" charset="-127"/>
              </a:rPr>
              <a:t>성장세</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A38211-B4E5-AA61-AA53-01B1E904642F}"/>
              </a:ext>
            </a:extLst>
          </p:cNvPr>
          <p:cNvSpPr txBox="1"/>
          <p:nvPr/>
        </p:nvSpPr>
        <p:spPr>
          <a:xfrm>
            <a:off x="9525000" y="3390900"/>
            <a:ext cx="6019800" cy="1573379"/>
          </a:xfrm>
          <a:prstGeom prst="rect">
            <a:avLst/>
          </a:prstGeom>
          <a:noFill/>
        </p:spPr>
        <p:txBody>
          <a:bodyPr wrap="square">
            <a:spAutoFit/>
          </a:bodyPr>
          <a:lstStyle/>
          <a:p>
            <a:pPr>
              <a:lnSpc>
                <a:spcPct val="130000"/>
              </a:lnSpc>
            </a:pPr>
            <a:r>
              <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rPr>
              <a:t>2021</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년 </a:t>
            </a:r>
            <a:r>
              <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rPr>
              <a:t>5</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월 첫 직영점 오픈</a:t>
            </a:r>
            <a:endPar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endParaRPr>
          </a:p>
          <a:p>
            <a:pPr>
              <a:lnSpc>
                <a:spcPct val="130000"/>
              </a:lnSpc>
            </a:pPr>
            <a:r>
              <a:rPr lang="en-US" altLang="ko-KR" sz="2600" b="0" i="0" dirty="0">
                <a:solidFill>
                  <a:srgbClr val="10069F"/>
                </a:solidFill>
                <a:effectLst/>
                <a:latin typeface="강원교육모두 Light" panose="02020603020101020101" pitchFamily="18" charset="-127"/>
                <a:ea typeface="강원교육모두 Light" panose="02020603020101020101" pitchFamily="18" charset="-127"/>
              </a:rPr>
              <a:t>1</a:t>
            </a:r>
            <a:r>
              <a:rPr lang="ko-KR" altLang="en-US" sz="2600" b="0" i="0" dirty="0">
                <a:solidFill>
                  <a:srgbClr val="10069F"/>
                </a:solidFill>
                <a:effectLst/>
                <a:latin typeface="강원교육모두 Light" panose="02020603020101020101" pitchFamily="18" charset="-127"/>
                <a:ea typeface="강원교육모두 Light" panose="02020603020101020101" pitchFamily="18" charset="-127"/>
              </a:rPr>
              <a:t>년 반 만에 </a:t>
            </a:r>
            <a:r>
              <a:rPr lang="en-US" altLang="ko-KR" sz="2600" b="0" i="0" dirty="0">
                <a:solidFill>
                  <a:srgbClr val="10069F"/>
                </a:solidFill>
                <a:effectLst/>
                <a:latin typeface="강원교육모두 Light" panose="02020603020101020101" pitchFamily="18" charset="-127"/>
                <a:ea typeface="강원교육모두 Light" panose="02020603020101020101" pitchFamily="18" charset="-127"/>
              </a:rPr>
              <a:t>80</a:t>
            </a:r>
            <a:r>
              <a:rPr lang="ko-KR" altLang="en-US" sz="2600" b="0" i="0" dirty="0">
                <a:solidFill>
                  <a:srgbClr val="10069F"/>
                </a:solidFill>
                <a:effectLst/>
                <a:latin typeface="강원교육모두 Light" panose="02020603020101020101" pitchFamily="18" charset="-127"/>
                <a:ea typeface="강원교육모두 Light" panose="02020603020101020101" pitchFamily="18" charset="-127"/>
              </a:rPr>
              <a:t>호점</a:t>
            </a:r>
            <a:r>
              <a:rPr lang="ko-KR" altLang="en-US" sz="2600" dirty="0">
                <a:solidFill>
                  <a:srgbClr val="251A18"/>
                </a:solidFill>
                <a:latin typeface="강원교육모두 Light" panose="02020603020101020101" pitchFamily="18" charset="-127"/>
                <a:ea typeface="강원교육모두 Light" panose="02020603020101020101" pitchFamily="18" charset="-127"/>
              </a:rPr>
              <a:t>까지</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의 가맹점</a:t>
            </a:r>
            <a:endPar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endParaRPr>
          </a:p>
          <a:p>
            <a:pPr>
              <a:lnSpc>
                <a:spcPct val="130000"/>
              </a:lnSpc>
            </a:pPr>
            <a:r>
              <a:rPr lang="ko-KR" altLang="en-US" sz="2600" dirty="0">
                <a:solidFill>
                  <a:srgbClr val="251A18"/>
                </a:solidFill>
                <a:latin typeface="강원교육모두 Light" panose="02020603020101020101" pitchFamily="18" charset="-127"/>
                <a:ea typeface="강원교육모두 Light" panose="02020603020101020101" pitchFamily="18" charset="-127"/>
              </a:rPr>
              <a:t>네이버 등록 기준 </a:t>
            </a:r>
            <a:r>
              <a:rPr lang="ko-KR" altLang="en-US" sz="2600" dirty="0">
                <a:solidFill>
                  <a:srgbClr val="10069F"/>
                </a:solidFill>
                <a:latin typeface="강원교육모두 Light" panose="02020603020101020101" pitchFamily="18" charset="-127"/>
                <a:ea typeface="강원교육모두 Light" panose="02020603020101020101" pitchFamily="18" charset="-127"/>
              </a:rPr>
              <a:t>현재 </a:t>
            </a:r>
            <a:r>
              <a:rPr lang="en-US" altLang="ko-KR" sz="2600" dirty="0">
                <a:solidFill>
                  <a:srgbClr val="10069F"/>
                </a:solidFill>
                <a:latin typeface="강원교육모두 Light" panose="02020603020101020101" pitchFamily="18" charset="-127"/>
                <a:ea typeface="강원교육모두 Light" panose="02020603020101020101" pitchFamily="18" charset="-127"/>
              </a:rPr>
              <a:t>130</a:t>
            </a:r>
            <a:r>
              <a:rPr lang="ko-KR" altLang="en-US" sz="2600" dirty="0">
                <a:solidFill>
                  <a:srgbClr val="10069F"/>
                </a:solidFill>
                <a:latin typeface="강원교육모두 Light" panose="02020603020101020101" pitchFamily="18" charset="-127"/>
                <a:ea typeface="강원교육모두 Light" panose="02020603020101020101" pitchFamily="18" charset="-127"/>
              </a:rPr>
              <a:t>개 점포</a:t>
            </a:r>
            <a:endParaRPr lang="en-US" altLang="ko-KR" sz="2600" dirty="0">
              <a:solidFill>
                <a:srgbClr val="10069F"/>
              </a:solidFill>
              <a:latin typeface="강원교육모두 Light" panose="02020603020101020101" pitchFamily="18" charset="-127"/>
              <a:ea typeface="강원교육모두 Light" panose="02020603020101020101" pitchFamily="18" charset="-127"/>
            </a:endParaRPr>
          </a:p>
        </p:txBody>
      </p:sp>
      <p:pic>
        <p:nvPicPr>
          <p:cNvPr id="8" name="그림 7" descr="텍스트, 스크린샷, 폰트, 라인이(가) 표시된 사진&#10;&#10;자동 생성된 설명">
            <a:extLst>
              <a:ext uri="{FF2B5EF4-FFF2-40B4-BE49-F238E27FC236}">
                <a16:creationId xmlns:a16="http://schemas.microsoft.com/office/drawing/2014/main" id="{B564AD15-3A13-2726-4505-B3B678D74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238500"/>
            <a:ext cx="7620000" cy="5991225"/>
          </a:xfrm>
          <a:prstGeom prst="rect">
            <a:avLst/>
          </a:prstGeom>
        </p:spPr>
      </p:pic>
      <p:sp>
        <p:nvSpPr>
          <p:cNvPr id="10" name="TextBox 9">
            <a:extLst>
              <a:ext uri="{FF2B5EF4-FFF2-40B4-BE49-F238E27FC236}">
                <a16:creationId xmlns:a16="http://schemas.microsoft.com/office/drawing/2014/main" id="{97F0A867-9C61-8738-5E89-D77C9CAB1FF8}"/>
              </a:ext>
            </a:extLst>
          </p:cNvPr>
          <p:cNvSpPr txBox="1"/>
          <p:nvPr/>
        </p:nvSpPr>
        <p:spPr>
          <a:xfrm>
            <a:off x="8500235" y="1943100"/>
            <a:ext cx="1287532"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성장세</a:t>
            </a:r>
          </a:p>
        </p:txBody>
      </p:sp>
    </p:spTree>
    <p:extLst>
      <p:ext uri="{BB962C8B-B14F-4D97-AF65-F5344CB8AC3E}">
        <p14:creationId xmlns:p14="http://schemas.microsoft.com/office/powerpoint/2010/main" val="3993055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descr="텍스트, 스크린샷, 폰트이(가) 표시된 사진&#10;&#10;자동 생성된 설명">
            <a:extLst>
              <a:ext uri="{FF2B5EF4-FFF2-40B4-BE49-F238E27FC236}">
                <a16:creationId xmlns:a16="http://schemas.microsoft.com/office/drawing/2014/main" id="{87636621-87D3-BAC0-4659-EAF7662C3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55988" y="1400771"/>
            <a:ext cx="4051014" cy="8766808"/>
          </a:xfrm>
          <a:prstGeom prst="rect">
            <a:avLst/>
          </a:prstGeom>
          <a:ln>
            <a:solidFill>
              <a:srgbClr val="251A18"/>
            </a:solidFill>
          </a:ln>
        </p:spPr>
      </p:pic>
      <p:pic>
        <p:nvPicPr>
          <p:cNvPr id="19" name="그림 18" descr="텍스트, 스크린샷, 패스트푸드, 음식이(가) 표시된 사진&#10;&#10;자동 생성된 설명">
            <a:extLst>
              <a:ext uri="{FF2B5EF4-FFF2-40B4-BE49-F238E27FC236}">
                <a16:creationId xmlns:a16="http://schemas.microsoft.com/office/drawing/2014/main" id="{1250AFD2-E298-CDD4-9D5A-256A8BA9BF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9984"/>
          <a:stretch/>
        </p:blipFill>
        <p:spPr>
          <a:xfrm>
            <a:off x="4352842" y="1427354"/>
            <a:ext cx="2941441" cy="8766808"/>
          </a:xfrm>
          <a:prstGeom prst="rect">
            <a:avLst/>
          </a:prstGeom>
          <a:ln>
            <a:solidFill>
              <a:srgbClr val="251A18"/>
            </a:solidFill>
          </a:ln>
        </p:spPr>
      </p:pic>
      <p:pic>
        <p:nvPicPr>
          <p:cNvPr id="20" name="그림 19" descr="텍스트, 스크린샷, 패스트푸드, 음식이(가) 표시된 사진&#10;&#10;자동 생성된 설명">
            <a:extLst>
              <a:ext uri="{FF2B5EF4-FFF2-40B4-BE49-F238E27FC236}">
                <a16:creationId xmlns:a16="http://schemas.microsoft.com/office/drawing/2014/main" id="{D45CBFD9-2556-4BEE-CB0A-C0CE9714BF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9984"/>
          <a:stretch/>
        </p:blipFill>
        <p:spPr>
          <a:xfrm>
            <a:off x="7529641" y="1427354"/>
            <a:ext cx="2941441" cy="8766810"/>
          </a:xfrm>
          <a:prstGeom prst="rect">
            <a:avLst/>
          </a:prstGeom>
          <a:ln>
            <a:solidFill>
              <a:srgbClr val="251A18"/>
            </a:solidFill>
          </a:ln>
        </p:spPr>
      </p:pic>
      <p:pic>
        <p:nvPicPr>
          <p:cNvPr id="16" name="그림 15" descr="텍스트, 스크린샷, 패스트푸드, 음식이(가) 표시된 사진&#10;&#10;자동 생성된 설명">
            <a:extLst>
              <a:ext uri="{FF2B5EF4-FFF2-40B4-BE49-F238E27FC236}">
                <a16:creationId xmlns:a16="http://schemas.microsoft.com/office/drawing/2014/main" id="{E8E96CCB-55AC-3733-F1BE-78247228BF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7658" y="1427354"/>
            <a:ext cx="1469826" cy="8758652"/>
          </a:xfrm>
          <a:prstGeom prst="rect">
            <a:avLst/>
          </a:prstGeom>
          <a:ln>
            <a:solidFill>
              <a:srgbClr val="251A18"/>
            </a:solidFill>
          </a:ln>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1521570"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MOBILE</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497259" y="1365078"/>
            <a:ext cx="2109424" cy="1200329"/>
          </a:xfrm>
          <a:prstGeom prst="rect">
            <a:avLst/>
          </a:prstGeom>
          <a:noFill/>
        </p:spPr>
        <p:txBody>
          <a:bodyPr wrap="none" rtlCol="0">
            <a:spAutoFit/>
          </a:bodyPr>
          <a:lstStyle/>
          <a:p>
            <a:r>
              <a:rPr lang="ko-KR" altLang="en-US" sz="3600" dirty="0">
                <a:solidFill>
                  <a:srgbClr val="251A18"/>
                </a:solidFill>
                <a:latin typeface="강원교육모두 Bold" panose="02020603020101020101" pitchFamily="18" charset="-127"/>
                <a:ea typeface="강원교육모두 Bold" panose="02020603020101020101" pitchFamily="18" charset="-127"/>
              </a:rPr>
              <a:t>아이폰</a:t>
            </a:r>
            <a:endParaRPr lang="en-US" altLang="ko-KR" sz="3600" dirty="0">
              <a:solidFill>
                <a:srgbClr val="251A18"/>
              </a:solidFill>
              <a:latin typeface="강원교육모두 Bold" panose="02020603020101020101" pitchFamily="18" charset="-127"/>
              <a:ea typeface="강원교육모두 Bold" panose="02020603020101020101" pitchFamily="18" charset="-127"/>
            </a:endParaRPr>
          </a:p>
          <a:p>
            <a:r>
              <a:rPr lang="en-US" altLang="ko-KR" sz="3600" dirty="0">
                <a:solidFill>
                  <a:srgbClr val="251A18"/>
                </a:solidFill>
                <a:latin typeface="강원교육모두 Bold" panose="02020603020101020101" pitchFamily="18" charset="-127"/>
                <a:ea typeface="강원교육모두 Bold" panose="02020603020101020101" pitchFamily="18" charset="-127"/>
              </a:rPr>
              <a:t>12 Pro </a:t>
            </a:r>
            <a:r>
              <a:rPr lang="ko-KR" altLang="en-US" sz="3600" dirty="0">
                <a:solidFill>
                  <a:srgbClr val="251A18"/>
                </a:solidFill>
                <a:latin typeface="강원교육모두 Bold" panose="02020603020101020101" pitchFamily="18" charset="-127"/>
                <a:ea typeface="강원교육모두 Bold" panose="02020603020101020101" pitchFamily="18" charset="-127"/>
              </a:rPr>
              <a:t>버전</a:t>
            </a:r>
            <a:endParaRPr lang="en-US" altLang="ko-KR" sz="3600" dirty="0">
              <a:solidFill>
                <a:srgbClr val="251A18"/>
              </a:solidFill>
              <a:latin typeface="강원교육모두 Bold" panose="02020603020101020101" pitchFamily="18" charset="-127"/>
              <a:ea typeface="강원교육모두 Bold" panose="02020603020101020101" pitchFamily="18" charset="-127"/>
            </a:endParaRPr>
          </a:p>
        </p:txBody>
      </p:sp>
      <p:sp>
        <p:nvSpPr>
          <p:cNvPr id="4" name="TextBox 3">
            <a:hlinkClick r:id="rId6"/>
            <a:extLst>
              <a:ext uri="{FF2B5EF4-FFF2-40B4-BE49-F238E27FC236}">
                <a16:creationId xmlns:a16="http://schemas.microsoft.com/office/drawing/2014/main" id="{1290CE41-F689-C2AB-D1F7-46DAAEB1109F}"/>
              </a:ext>
            </a:extLst>
          </p:cNvPr>
          <p:cNvSpPr txBox="1"/>
          <p:nvPr/>
        </p:nvSpPr>
        <p:spPr>
          <a:xfrm>
            <a:off x="3477727" y="467499"/>
            <a:ext cx="11045268" cy="593111"/>
          </a:xfrm>
          <a:prstGeom prst="rect">
            <a:avLst/>
          </a:prstGeom>
          <a:noFill/>
        </p:spPr>
        <p:txBody>
          <a:bodyPr wrap="non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hlinkClick r:id="rId6"/>
              </a:rPr>
              <a:t>http://duaal433.dothome.co.kr/project/1_project/09_coding/m/m_index.html</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4025708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6551794"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MOBILE - &lt;head&gt; </a:t>
            </a:r>
            <a:r>
              <a:rPr lang="ko-KR" altLang="en-US" sz="3600" dirty="0">
                <a:latin typeface="강원교육모두 Light" panose="02020603020101020101" pitchFamily="18" charset="-127"/>
                <a:ea typeface="강원교육모두 Light" panose="02020603020101020101" pitchFamily="18" charset="-127"/>
              </a:rPr>
              <a:t>코드리뷰 </a:t>
            </a:r>
            <a:r>
              <a:rPr lang="en-US" altLang="ko-KR" sz="3600" dirty="0">
                <a:latin typeface="강원교육모두 Light" panose="02020603020101020101" pitchFamily="18" charset="-127"/>
                <a:ea typeface="강원교육모두 Light" panose="02020603020101020101" pitchFamily="18" charset="-127"/>
              </a:rPr>
              <a:t>&lt;/head&gt;</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266700" y="1332854"/>
            <a:ext cx="1475084"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&lt;head&gt;</a:t>
            </a:r>
          </a:p>
        </p:txBody>
      </p:sp>
      <p:pic>
        <p:nvPicPr>
          <p:cNvPr id="7" name="그림 6">
            <a:extLst>
              <a:ext uri="{FF2B5EF4-FFF2-40B4-BE49-F238E27FC236}">
                <a16:creationId xmlns:a16="http://schemas.microsoft.com/office/drawing/2014/main" id="{F6631611-B31E-414F-2159-C4668FF4EE84}"/>
              </a:ext>
            </a:extLst>
          </p:cNvPr>
          <p:cNvPicPr>
            <a:picLocks noChangeAspect="1"/>
          </p:cNvPicPr>
          <p:nvPr/>
        </p:nvPicPr>
        <p:blipFill>
          <a:blip r:embed="rId3"/>
          <a:stretch>
            <a:fillRect/>
          </a:stretch>
        </p:blipFill>
        <p:spPr>
          <a:xfrm>
            <a:off x="4624849" y="3560276"/>
            <a:ext cx="12769849" cy="3793024"/>
          </a:xfrm>
          <a:prstGeom prst="rect">
            <a:avLst/>
          </a:prstGeom>
        </p:spPr>
      </p:pic>
      <p:sp>
        <p:nvSpPr>
          <p:cNvPr id="8" name="TextBox 7">
            <a:extLst>
              <a:ext uri="{FF2B5EF4-FFF2-40B4-BE49-F238E27FC236}">
                <a16:creationId xmlns:a16="http://schemas.microsoft.com/office/drawing/2014/main" id="{C419D0DB-544A-A1AD-44DC-39E728E063F6}"/>
              </a:ext>
            </a:extLst>
          </p:cNvPr>
          <p:cNvSpPr txBox="1"/>
          <p:nvPr/>
        </p:nvSpPr>
        <p:spPr>
          <a:xfrm>
            <a:off x="16567657" y="9486900"/>
            <a:ext cx="1720343" cy="646331"/>
          </a:xfrm>
          <a:prstGeom prst="rect">
            <a:avLst/>
          </a:prstGeom>
          <a:noFill/>
        </p:spPr>
        <p:txBody>
          <a:bodyPr wrap="none" rtlCol="0">
            <a:spAutoFit/>
          </a:bodyPr>
          <a:lstStyle/>
          <a:p>
            <a:r>
              <a:rPr lang="en-US" altLang="ko-KR" sz="3600" dirty="0">
                <a:solidFill>
                  <a:srgbClr val="251A18"/>
                </a:solidFill>
                <a:latin typeface="강원교육모두 Bold" panose="02020603020101020101" pitchFamily="18" charset="-127"/>
                <a:ea typeface="강원교육모두 Bold" panose="02020603020101020101" pitchFamily="18" charset="-127"/>
              </a:rPr>
              <a:t>&lt;/head&gt;</a:t>
            </a:r>
          </a:p>
        </p:txBody>
      </p:sp>
      <p:sp>
        <p:nvSpPr>
          <p:cNvPr id="10" name="TextBox 9">
            <a:extLst>
              <a:ext uri="{FF2B5EF4-FFF2-40B4-BE49-F238E27FC236}">
                <a16:creationId xmlns:a16="http://schemas.microsoft.com/office/drawing/2014/main" id="{0DCEEE16-1E9B-3650-24A1-EF0AB71A5A0B}"/>
              </a:ext>
            </a:extLst>
          </p:cNvPr>
          <p:cNvSpPr txBox="1"/>
          <p:nvPr/>
        </p:nvSpPr>
        <p:spPr>
          <a:xfrm>
            <a:off x="980229" y="3551635"/>
            <a:ext cx="1314784"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1.</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파비콘</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1" name="TextBox 10">
            <a:extLst>
              <a:ext uri="{FF2B5EF4-FFF2-40B4-BE49-F238E27FC236}">
                <a16:creationId xmlns:a16="http://schemas.microsoft.com/office/drawing/2014/main" id="{653EE36D-FB6B-B334-4EA2-996F86226D52}"/>
              </a:ext>
            </a:extLst>
          </p:cNvPr>
          <p:cNvSpPr txBox="1"/>
          <p:nvPr/>
        </p:nvSpPr>
        <p:spPr>
          <a:xfrm>
            <a:off x="2037751" y="2638995"/>
            <a:ext cx="1338828" cy="593111"/>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참조 링크</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2" name="TextBox 11">
            <a:extLst>
              <a:ext uri="{FF2B5EF4-FFF2-40B4-BE49-F238E27FC236}">
                <a16:creationId xmlns:a16="http://schemas.microsoft.com/office/drawing/2014/main" id="{63211298-6BF5-5255-0BAA-3A9B6FCC2AF8}"/>
              </a:ext>
            </a:extLst>
          </p:cNvPr>
          <p:cNvSpPr txBox="1"/>
          <p:nvPr/>
        </p:nvSpPr>
        <p:spPr>
          <a:xfrm>
            <a:off x="990990" y="4224619"/>
            <a:ext cx="1588897"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2.</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폰트어썸</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3" name="TextBox 12">
            <a:extLst>
              <a:ext uri="{FF2B5EF4-FFF2-40B4-BE49-F238E27FC236}">
                <a16:creationId xmlns:a16="http://schemas.microsoft.com/office/drawing/2014/main" id="{38D521BA-B8BE-F750-DFAE-E5DFE770BBD5}"/>
              </a:ext>
            </a:extLst>
          </p:cNvPr>
          <p:cNvSpPr txBox="1"/>
          <p:nvPr/>
        </p:nvSpPr>
        <p:spPr>
          <a:xfrm>
            <a:off x="990990" y="4863677"/>
            <a:ext cx="2720617"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3.</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스와이퍼</a:t>
            </a:r>
            <a:r>
              <a:rPr lang="ko-KR" altLang="en-US" sz="2600" dirty="0">
                <a:solidFill>
                  <a:srgbClr val="1E1E1E"/>
                </a:solidFill>
                <a:latin typeface="강원교육모두 Light" panose="02020603020101020101" pitchFamily="18" charset="-127"/>
                <a:ea typeface="강원교육모두 Light" panose="02020603020101020101" pitchFamily="18" charset="-127"/>
              </a:rPr>
              <a:t> 슬라이드</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4" name="TextBox 13">
            <a:extLst>
              <a:ext uri="{FF2B5EF4-FFF2-40B4-BE49-F238E27FC236}">
                <a16:creationId xmlns:a16="http://schemas.microsoft.com/office/drawing/2014/main" id="{9A7C4781-9A02-43D2-308D-0767A3A55C3C}"/>
              </a:ext>
            </a:extLst>
          </p:cNvPr>
          <p:cNvSpPr txBox="1"/>
          <p:nvPr/>
        </p:nvSpPr>
        <p:spPr>
          <a:xfrm>
            <a:off x="990990" y="5439748"/>
            <a:ext cx="2464136"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4.</a:t>
            </a:r>
            <a:r>
              <a:rPr lang="ko-KR" altLang="en-US" sz="2600" dirty="0">
                <a:solidFill>
                  <a:srgbClr val="1E1E1E"/>
                </a:solidFill>
                <a:latin typeface="강원교육모두 Light" panose="02020603020101020101" pitchFamily="18" charset="-127"/>
                <a:ea typeface="강원교육모두 Light" panose="02020603020101020101" pitchFamily="18" charset="-127"/>
              </a:rPr>
              <a:t> </a:t>
            </a:r>
            <a:r>
              <a:rPr lang="en-US" altLang="ko-KR" sz="2600" dirty="0" err="1">
                <a:solidFill>
                  <a:srgbClr val="1E1E1E"/>
                </a:solidFill>
                <a:latin typeface="강원교육모두 Light" panose="02020603020101020101" pitchFamily="18" charset="-127"/>
                <a:ea typeface="강원교육모두 Light" panose="02020603020101020101" pitchFamily="18" charset="-127"/>
              </a:rPr>
              <a:t>Css</a:t>
            </a:r>
            <a:r>
              <a:rPr lang="en-US" altLang="ko-KR"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초기화</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en-US" altLang="ko-KR" sz="2600" dirty="0" err="1">
                <a:solidFill>
                  <a:srgbClr val="1E1E1E"/>
                </a:solidFill>
                <a:latin typeface="강원교육모두 Light" panose="02020603020101020101" pitchFamily="18" charset="-127"/>
                <a:ea typeface="강원교육모두 Light" panose="02020603020101020101" pitchFamily="18" charset="-127"/>
              </a:rPr>
              <a:t>css</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5" name="TextBox 14">
            <a:extLst>
              <a:ext uri="{FF2B5EF4-FFF2-40B4-BE49-F238E27FC236}">
                <a16:creationId xmlns:a16="http://schemas.microsoft.com/office/drawing/2014/main" id="{44FF4059-B781-99F4-665C-E774D558E747}"/>
              </a:ext>
            </a:extLst>
          </p:cNvPr>
          <p:cNvSpPr txBox="1"/>
          <p:nvPr/>
        </p:nvSpPr>
        <p:spPr>
          <a:xfrm>
            <a:off x="990990" y="6065309"/>
            <a:ext cx="3432350"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5.</a:t>
            </a:r>
            <a:r>
              <a:rPr lang="ko-KR" altLang="en-US" sz="2600" dirty="0">
                <a:solidFill>
                  <a:srgbClr val="1E1E1E"/>
                </a:solidFill>
                <a:latin typeface="강원교육모두 Light" panose="02020603020101020101" pitchFamily="18" charset="-127"/>
                <a:ea typeface="강원교육모두 Light" panose="02020603020101020101" pitchFamily="18" charset="-127"/>
              </a:rPr>
              <a:t> 헤더</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푸터</a:t>
            </a:r>
            <a:r>
              <a:rPr lang="ko-KR" altLang="en-US" sz="2600" dirty="0">
                <a:solidFill>
                  <a:srgbClr val="1E1E1E"/>
                </a:solidFill>
                <a:latin typeface="강원교육모두 Light" panose="02020603020101020101" pitchFamily="18" charset="-127"/>
                <a:ea typeface="강원교육모두 Light" panose="02020603020101020101" pitchFamily="18" charset="-127"/>
              </a:rPr>
              <a:t> 공통서식</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en-US" altLang="ko-KR" sz="2600" dirty="0" err="1">
                <a:solidFill>
                  <a:srgbClr val="1E1E1E"/>
                </a:solidFill>
                <a:latin typeface="강원교육모두 Light" panose="02020603020101020101" pitchFamily="18" charset="-127"/>
                <a:ea typeface="강원교육모두 Light" panose="02020603020101020101" pitchFamily="18" charset="-127"/>
              </a:rPr>
              <a:t>css</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7" name="TextBox 16">
            <a:extLst>
              <a:ext uri="{FF2B5EF4-FFF2-40B4-BE49-F238E27FC236}">
                <a16:creationId xmlns:a16="http://schemas.microsoft.com/office/drawing/2014/main" id="{51D00AD0-6BCA-27AD-7177-F19F95666350}"/>
              </a:ext>
            </a:extLst>
          </p:cNvPr>
          <p:cNvSpPr txBox="1"/>
          <p:nvPr/>
        </p:nvSpPr>
        <p:spPr>
          <a:xfrm>
            <a:off x="990990" y="6690870"/>
            <a:ext cx="2186817" cy="593111"/>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5. </a:t>
            </a:r>
            <a:r>
              <a:rPr lang="ko-KR" altLang="en-US" sz="2600" dirty="0">
                <a:solidFill>
                  <a:srgbClr val="1E1E1E"/>
                </a:solidFill>
                <a:latin typeface="강원교육모두 Light" panose="02020603020101020101" pitchFamily="18" charset="-127"/>
                <a:ea typeface="강원교육모두 Light" panose="02020603020101020101" pitchFamily="18" charset="-127"/>
              </a:rPr>
              <a:t>메인 서식</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en-US" altLang="ko-KR" sz="2600" dirty="0" err="1">
                <a:solidFill>
                  <a:srgbClr val="1E1E1E"/>
                </a:solidFill>
                <a:latin typeface="강원교육모두 Light" panose="02020603020101020101" pitchFamily="18" charset="-127"/>
                <a:ea typeface="강원교육모두 Light" panose="02020603020101020101" pitchFamily="18" charset="-127"/>
              </a:rPr>
              <a:t>css</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343910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7298793"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MOBILE - &lt;header&gt; </a:t>
            </a:r>
            <a:r>
              <a:rPr lang="ko-KR" altLang="en-US" sz="3600" dirty="0">
                <a:latin typeface="강원교육모두 Light" panose="02020603020101020101" pitchFamily="18" charset="-127"/>
                <a:ea typeface="강원교육모두 Light" panose="02020603020101020101" pitchFamily="18" charset="-127"/>
              </a:rPr>
              <a:t>코드리뷰 </a:t>
            </a:r>
            <a:r>
              <a:rPr lang="en-US" altLang="ko-KR" sz="3600" dirty="0">
                <a:latin typeface="강원교육모두 Light" panose="02020603020101020101" pitchFamily="18" charset="-127"/>
                <a:ea typeface="강원교육모두 Light" panose="02020603020101020101" pitchFamily="18" charset="-127"/>
              </a:rPr>
              <a:t>&lt;/header&gt;</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2223824" y="1264205"/>
            <a:ext cx="1653017"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a:t>
            </a:r>
            <a:r>
              <a:rPr lang="ko-KR" altLang="en-US" sz="3600" dirty="0">
                <a:solidFill>
                  <a:srgbClr val="251A18"/>
                </a:solidFill>
                <a:latin typeface="강원교육모두 Bold" panose="02020603020101020101" pitchFamily="18" charset="-127"/>
                <a:ea typeface="강원교육모두 Bold" panose="02020603020101020101" pitchFamily="18" charset="-127"/>
              </a:rPr>
              <a:t>디자인</a:t>
            </a:r>
            <a:r>
              <a:rPr lang="en-US" altLang="ko-KR" sz="3600" dirty="0">
                <a:solidFill>
                  <a:srgbClr val="251A18"/>
                </a:solidFill>
                <a:latin typeface="강원교육모두 Bold" panose="02020603020101020101" pitchFamily="18" charset="-127"/>
                <a:ea typeface="강원교육모두 Bold" panose="02020603020101020101" pitchFamily="18" charset="-127"/>
              </a:rPr>
              <a:t>&gt;</a:t>
            </a:r>
          </a:p>
        </p:txBody>
      </p:sp>
      <p:cxnSp>
        <p:nvCxnSpPr>
          <p:cNvPr id="20" name="직선 연결선 19">
            <a:extLst>
              <a:ext uri="{FF2B5EF4-FFF2-40B4-BE49-F238E27FC236}">
                <a16:creationId xmlns:a16="http://schemas.microsoft.com/office/drawing/2014/main" id="{7A57F9DF-9F57-F079-89D0-77FC129CBD9C}"/>
              </a:ext>
            </a:extLst>
          </p:cNvPr>
          <p:cNvCxnSpPr>
            <a:cxnSpLocks/>
          </p:cNvCxnSpPr>
          <p:nvPr/>
        </p:nvCxnSpPr>
        <p:spPr>
          <a:xfrm>
            <a:off x="5867400" y="1420215"/>
            <a:ext cx="0" cy="8713016"/>
          </a:xfrm>
          <a:prstGeom prst="line">
            <a:avLst/>
          </a:prstGeom>
          <a:ln>
            <a:solidFill>
              <a:srgbClr val="4F3733"/>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AA21731-D83E-5A82-61C4-06BA7C1E9222}"/>
              </a:ext>
            </a:extLst>
          </p:cNvPr>
          <p:cNvSpPr txBox="1"/>
          <p:nvPr/>
        </p:nvSpPr>
        <p:spPr>
          <a:xfrm>
            <a:off x="6215503" y="1792969"/>
            <a:ext cx="2020105"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전체 메뉴 </a:t>
            </a:r>
            <a:r>
              <a:rPr lang="ko-KR" altLang="en-US" sz="2600" dirty="0" err="1">
                <a:latin typeface="강원교육모두 Light" panose="02020603020101020101" pitchFamily="18" charset="-127"/>
                <a:ea typeface="강원교육모두 Light" panose="02020603020101020101" pitchFamily="18" charset="-127"/>
              </a:rPr>
              <a:t>토글</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26" name="그림 25">
            <a:extLst>
              <a:ext uri="{FF2B5EF4-FFF2-40B4-BE49-F238E27FC236}">
                <a16:creationId xmlns:a16="http://schemas.microsoft.com/office/drawing/2014/main" id="{9D3360AE-350C-0612-3CCA-95A479AD512A}"/>
              </a:ext>
            </a:extLst>
          </p:cNvPr>
          <p:cNvPicPr>
            <a:picLocks noChangeAspect="1"/>
          </p:cNvPicPr>
          <p:nvPr/>
        </p:nvPicPr>
        <p:blipFill rotWithShape="1">
          <a:blip r:embed="rId3"/>
          <a:srcRect r="52635" b="77590"/>
          <a:stretch/>
        </p:blipFill>
        <p:spPr>
          <a:xfrm>
            <a:off x="6263395" y="2476500"/>
            <a:ext cx="4011760" cy="1726083"/>
          </a:xfrm>
          <a:prstGeom prst="rect">
            <a:avLst/>
          </a:prstGeom>
        </p:spPr>
      </p:pic>
      <p:pic>
        <p:nvPicPr>
          <p:cNvPr id="28" name="그림 27" descr="텍스트, 스크린샷, 음식, 패스트푸드이(가) 표시된 사진&#10;&#10;자동 생성된 설명">
            <a:extLst>
              <a:ext uri="{FF2B5EF4-FFF2-40B4-BE49-F238E27FC236}">
                <a16:creationId xmlns:a16="http://schemas.microsoft.com/office/drawing/2014/main" id="{3CFD1B94-B8E9-9892-3A7D-BCFBF7736FD7}"/>
              </a:ext>
            </a:extLst>
          </p:cNvPr>
          <p:cNvPicPr>
            <a:picLocks noChangeAspect="1"/>
          </p:cNvPicPr>
          <p:nvPr/>
        </p:nvPicPr>
        <p:blipFill rotWithShape="1">
          <a:blip r:embed="rId4">
            <a:extLst>
              <a:ext uri="{28A0092B-C50C-407E-A947-70E740481C1C}">
                <a14:useLocalDpi xmlns:a14="http://schemas.microsoft.com/office/drawing/2010/main" val="0"/>
              </a:ext>
            </a:extLst>
          </a:blip>
          <a:srcRect b="97039"/>
          <a:stretch/>
        </p:blipFill>
        <p:spPr>
          <a:xfrm>
            <a:off x="1219201" y="2089525"/>
            <a:ext cx="3362606" cy="498608"/>
          </a:xfrm>
          <a:prstGeom prst="rect">
            <a:avLst/>
          </a:prstGeom>
          <a:ln>
            <a:solidFill>
              <a:srgbClr val="251A18"/>
            </a:solidFill>
          </a:ln>
        </p:spPr>
      </p:pic>
      <p:grpSp>
        <p:nvGrpSpPr>
          <p:cNvPr id="54" name="그룹 53">
            <a:extLst>
              <a:ext uri="{FF2B5EF4-FFF2-40B4-BE49-F238E27FC236}">
                <a16:creationId xmlns:a16="http://schemas.microsoft.com/office/drawing/2014/main" id="{841AB368-CFBE-1E65-84DB-8CDC30E4E14D}"/>
              </a:ext>
            </a:extLst>
          </p:cNvPr>
          <p:cNvGrpSpPr/>
          <p:nvPr/>
        </p:nvGrpSpPr>
        <p:grpSpPr>
          <a:xfrm>
            <a:off x="12115800" y="2476500"/>
            <a:ext cx="4541103" cy="6933153"/>
            <a:chOff x="13272174" y="2550761"/>
            <a:chExt cx="4241525" cy="6475771"/>
          </a:xfrm>
        </p:grpSpPr>
        <p:pic>
          <p:nvPicPr>
            <p:cNvPr id="34" name="그림 33">
              <a:extLst>
                <a:ext uri="{FF2B5EF4-FFF2-40B4-BE49-F238E27FC236}">
                  <a16:creationId xmlns:a16="http://schemas.microsoft.com/office/drawing/2014/main" id="{746BCFD0-F5A5-14B7-CC8D-AE0E362D4885}"/>
                </a:ext>
              </a:extLst>
            </p:cNvPr>
            <p:cNvPicPr>
              <a:picLocks noChangeAspect="1"/>
            </p:cNvPicPr>
            <p:nvPr/>
          </p:nvPicPr>
          <p:blipFill rotWithShape="1">
            <a:blip r:embed="rId5"/>
            <a:srcRect t="64099" r="44918" b="13493"/>
            <a:stretch/>
          </p:blipFill>
          <p:spPr>
            <a:xfrm>
              <a:off x="13272174" y="7349066"/>
              <a:ext cx="4241525" cy="1677466"/>
            </a:xfrm>
            <a:prstGeom prst="rect">
              <a:avLst/>
            </a:prstGeom>
          </p:spPr>
        </p:pic>
        <p:pic>
          <p:nvPicPr>
            <p:cNvPr id="42" name="그림 41">
              <a:extLst>
                <a:ext uri="{FF2B5EF4-FFF2-40B4-BE49-F238E27FC236}">
                  <a16:creationId xmlns:a16="http://schemas.microsoft.com/office/drawing/2014/main" id="{AF90B37B-8451-434A-3E82-9C25169C31FA}"/>
                </a:ext>
              </a:extLst>
            </p:cNvPr>
            <p:cNvPicPr>
              <a:picLocks noChangeAspect="1"/>
            </p:cNvPicPr>
            <p:nvPr/>
          </p:nvPicPr>
          <p:blipFill rotWithShape="1">
            <a:blip r:embed="rId5"/>
            <a:srcRect r="44918" b="35901"/>
            <a:stretch/>
          </p:blipFill>
          <p:spPr>
            <a:xfrm>
              <a:off x="13272174" y="2550761"/>
              <a:ext cx="4241525" cy="4798305"/>
            </a:xfrm>
            <a:prstGeom prst="rect">
              <a:avLst/>
            </a:prstGeom>
          </p:spPr>
        </p:pic>
      </p:grpSp>
      <p:sp>
        <p:nvSpPr>
          <p:cNvPr id="44" name="TextBox 43">
            <a:extLst>
              <a:ext uri="{FF2B5EF4-FFF2-40B4-BE49-F238E27FC236}">
                <a16:creationId xmlns:a16="http://schemas.microsoft.com/office/drawing/2014/main" id="{A2DFAA19-57FB-D92E-CBB6-70F724BE82A8}"/>
              </a:ext>
            </a:extLst>
          </p:cNvPr>
          <p:cNvSpPr txBox="1"/>
          <p:nvPr/>
        </p:nvSpPr>
        <p:spPr>
          <a:xfrm>
            <a:off x="12026413" y="1799478"/>
            <a:ext cx="1946367"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전체 메뉴 </a:t>
            </a:r>
            <a:r>
              <a:rPr lang="ko-KR" altLang="en-US" sz="2600" dirty="0" err="1">
                <a:latin typeface="강원교육모두 Light" panose="02020603020101020101" pitchFamily="18" charset="-127"/>
                <a:ea typeface="강원교육모두 Light" panose="02020603020101020101" pitchFamily="18" charset="-127"/>
              </a:rPr>
              <a:t>토글</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51" name="그림 50" descr="텍스트, 스크린샷이(가) 표시된 사진&#10;&#10;자동 생성된 설명">
            <a:extLst>
              <a:ext uri="{FF2B5EF4-FFF2-40B4-BE49-F238E27FC236}">
                <a16:creationId xmlns:a16="http://schemas.microsoft.com/office/drawing/2014/main" id="{F5629FFA-AF19-289C-C44C-F537AD421F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9200" y="2850715"/>
            <a:ext cx="3345035" cy="7238999"/>
          </a:xfrm>
          <a:prstGeom prst="rect">
            <a:avLst/>
          </a:prstGeom>
          <a:ln>
            <a:solidFill>
              <a:srgbClr val="251A18"/>
            </a:solidFill>
          </a:ln>
        </p:spPr>
      </p:pic>
      <p:cxnSp>
        <p:nvCxnSpPr>
          <p:cNvPr id="53" name="직선 연결선 52">
            <a:extLst>
              <a:ext uri="{FF2B5EF4-FFF2-40B4-BE49-F238E27FC236}">
                <a16:creationId xmlns:a16="http://schemas.microsoft.com/office/drawing/2014/main" id="{AC6FFAC2-4B49-855E-7EB6-8668CEFA0297}"/>
              </a:ext>
            </a:extLst>
          </p:cNvPr>
          <p:cNvCxnSpPr>
            <a:cxnSpLocks/>
          </p:cNvCxnSpPr>
          <p:nvPr/>
        </p:nvCxnSpPr>
        <p:spPr>
          <a:xfrm>
            <a:off x="11734800" y="1420215"/>
            <a:ext cx="0" cy="8713016"/>
          </a:xfrm>
          <a:prstGeom prst="line">
            <a:avLst/>
          </a:prstGeom>
          <a:ln>
            <a:solidFill>
              <a:srgbClr val="4F3733"/>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4E842FD-E534-D4A1-1791-422B72D9D393}"/>
              </a:ext>
            </a:extLst>
          </p:cNvPr>
          <p:cNvSpPr txBox="1"/>
          <p:nvPr/>
        </p:nvSpPr>
        <p:spPr>
          <a:xfrm>
            <a:off x="8168432" y="1264205"/>
            <a:ext cx="1390702"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&lt;html&gt;</a:t>
            </a:r>
          </a:p>
        </p:txBody>
      </p:sp>
      <p:sp>
        <p:nvSpPr>
          <p:cNvPr id="56" name="TextBox 55">
            <a:extLst>
              <a:ext uri="{FF2B5EF4-FFF2-40B4-BE49-F238E27FC236}">
                <a16:creationId xmlns:a16="http://schemas.microsoft.com/office/drawing/2014/main" id="{0588E003-D2DD-2BC6-46C1-72A266DC4B9D}"/>
              </a:ext>
            </a:extLst>
          </p:cNvPr>
          <p:cNvSpPr txBox="1"/>
          <p:nvPr/>
        </p:nvSpPr>
        <p:spPr>
          <a:xfrm>
            <a:off x="14234469" y="1264205"/>
            <a:ext cx="1249060"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a:t>
            </a:r>
            <a:r>
              <a:rPr lang="en-US" altLang="ko-KR" sz="3600" dirty="0" err="1">
                <a:solidFill>
                  <a:srgbClr val="251A18"/>
                </a:solidFill>
                <a:latin typeface="강원교육모두 Bold" panose="02020603020101020101" pitchFamily="18" charset="-127"/>
                <a:ea typeface="강원교육모두 Bold" panose="02020603020101020101" pitchFamily="18" charset="-127"/>
              </a:rPr>
              <a:t>css</a:t>
            </a:r>
            <a:r>
              <a:rPr lang="en-US" altLang="ko-KR" sz="3600" dirty="0">
                <a:solidFill>
                  <a:srgbClr val="251A18"/>
                </a:solidFill>
                <a:latin typeface="강원교육모두 Bold" panose="02020603020101020101" pitchFamily="18" charset="-127"/>
                <a:ea typeface="강원교육모두 Bold" panose="02020603020101020101" pitchFamily="18" charset="-127"/>
              </a:rPr>
              <a:t>&gt;</a:t>
            </a:r>
          </a:p>
        </p:txBody>
      </p:sp>
    </p:spTree>
    <p:extLst>
      <p:ext uri="{BB962C8B-B14F-4D97-AF65-F5344CB8AC3E}">
        <p14:creationId xmlns:p14="http://schemas.microsoft.com/office/powerpoint/2010/main" val="1654530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descr="텍스트, 스크린샷, 폰트이(가) 표시된 사진&#10;&#10;자동 생성된 설명">
            <a:extLst>
              <a:ext uri="{FF2B5EF4-FFF2-40B4-BE49-F238E27FC236}">
                <a16:creationId xmlns:a16="http://schemas.microsoft.com/office/drawing/2014/main" id="{8128DCF7-CB41-7F88-BADA-2E8674B3D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8804" y="1982007"/>
            <a:ext cx="3792435" cy="8207219"/>
          </a:xfrm>
          <a:prstGeom prst="rect">
            <a:avLst/>
          </a:prstGeom>
          <a:ln>
            <a:solidFill>
              <a:srgbClr val="251A18"/>
            </a:solidFill>
          </a:ln>
        </p:spPr>
      </p:pic>
      <p:pic>
        <p:nvPicPr>
          <p:cNvPr id="17" name="그림 16">
            <a:extLst>
              <a:ext uri="{FF2B5EF4-FFF2-40B4-BE49-F238E27FC236}">
                <a16:creationId xmlns:a16="http://schemas.microsoft.com/office/drawing/2014/main" id="{D023D4EA-4B1F-7A5E-AAB7-AE9C16A9FB03}"/>
              </a:ext>
            </a:extLst>
          </p:cNvPr>
          <p:cNvPicPr>
            <a:picLocks noChangeAspect="1"/>
          </p:cNvPicPr>
          <p:nvPr/>
        </p:nvPicPr>
        <p:blipFill>
          <a:blip r:embed="rId4"/>
          <a:stretch>
            <a:fillRect/>
          </a:stretch>
        </p:blipFill>
        <p:spPr>
          <a:xfrm>
            <a:off x="6149072" y="2449476"/>
            <a:ext cx="5284175" cy="7395255"/>
          </a:xfrm>
          <a:prstGeom prst="rect">
            <a:avLst/>
          </a:prstGeom>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7298793"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MOBILE - &lt;header&gt; </a:t>
            </a:r>
            <a:r>
              <a:rPr lang="ko-KR" altLang="en-US" sz="3600" dirty="0">
                <a:latin typeface="강원교육모두 Light" panose="02020603020101020101" pitchFamily="18" charset="-127"/>
                <a:ea typeface="강원교육모두 Light" panose="02020603020101020101" pitchFamily="18" charset="-127"/>
              </a:rPr>
              <a:t>코드리뷰 </a:t>
            </a:r>
            <a:r>
              <a:rPr lang="en-US" altLang="ko-KR" sz="3600" dirty="0">
                <a:latin typeface="강원교육모두 Light" panose="02020603020101020101" pitchFamily="18" charset="-127"/>
                <a:ea typeface="강원교육모두 Light" panose="02020603020101020101" pitchFamily="18" charset="-127"/>
              </a:rPr>
              <a:t>&lt;/header&gt;</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2223824" y="1264205"/>
            <a:ext cx="1653017"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a:t>
            </a:r>
            <a:r>
              <a:rPr lang="ko-KR" altLang="en-US" sz="3600" dirty="0">
                <a:solidFill>
                  <a:srgbClr val="251A18"/>
                </a:solidFill>
                <a:latin typeface="강원교육모두 Bold" panose="02020603020101020101" pitchFamily="18" charset="-127"/>
                <a:ea typeface="강원교육모두 Bold" panose="02020603020101020101" pitchFamily="18" charset="-127"/>
              </a:rPr>
              <a:t>디자인</a:t>
            </a:r>
            <a:r>
              <a:rPr lang="en-US" altLang="ko-KR" sz="3600" dirty="0">
                <a:solidFill>
                  <a:srgbClr val="251A18"/>
                </a:solidFill>
                <a:latin typeface="강원교육모두 Bold" panose="02020603020101020101" pitchFamily="18" charset="-127"/>
                <a:ea typeface="강원교육모두 Bold" panose="02020603020101020101" pitchFamily="18" charset="-127"/>
              </a:rPr>
              <a:t>&gt;</a:t>
            </a:r>
          </a:p>
        </p:txBody>
      </p:sp>
      <p:cxnSp>
        <p:nvCxnSpPr>
          <p:cNvPr id="20" name="직선 연결선 19">
            <a:extLst>
              <a:ext uri="{FF2B5EF4-FFF2-40B4-BE49-F238E27FC236}">
                <a16:creationId xmlns:a16="http://schemas.microsoft.com/office/drawing/2014/main" id="{7A57F9DF-9F57-F079-89D0-77FC129CBD9C}"/>
              </a:ext>
            </a:extLst>
          </p:cNvPr>
          <p:cNvCxnSpPr>
            <a:cxnSpLocks/>
          </p:cNvCxnSpPr>
          <p:nvPr/>
        </p:nvCxnSpPr>
        <p:spPr>
          <a:xfrm>
            <a:off x="5867400" y="1420215"/>
            <a:ext cx="0" cy="8713016"/>
          </a:xfrm>
          <a:prstGeom prst="line">
            <a:avLst/>
          </a:prstGeom>
          <a:ln>
            <a:solidFill>
              <a:srgbClr val="4F3733"/>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AA21731-D83E-5A82-61C4-06BA7C1E9222}"/>
              </a:ext>
            </a:extLst>
          </p:cNvPr>
          <p:cNvSpPr txBox="1"/>
          <p:nvPr/>
        </p:nvSpPr>
        <p:spPr>
          <a:xfrm>
            <a:off x="6071984" y="1796241"/>
            <a:ext cx="1965603"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상세 메뉴 </a:t>
            </a:r>
            <a:r>
              <a:rPr lang="ko-KR" altLang="en-US" sz="2600" dirty="0" err="1">
                <a:latin typeface="강원교육모두 Light" panose="02020603020101020101" pitchFamily="18" charset="-127"/>
                <a:ea typeface="강원교육모두 Light" panose="02020603020101020101" pitchFamily="18" charset="-127"/>
              </a:rPr>
              <a:t>토글</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44" name="TextBox 43">
            <a:extLst>
              <a:ext uri="{FF2B5EF4-FFF2-40B4-BE49-F238E27FC236}">
                <a16:creationId xmlns:a16="http://schemas.microsoft.com/office/drawing/2014/main" id="{A2DFAA19-57FB-D92E-CBB6-70F724BE82A8}"/>
              </a:ext>
            </a:extLst>
          </p:cNvPr>
          <p:cNvSpPr txBox="1"/>
          <p:nvPr/>
        </p:nvSpPr>
        <p:spPr>
          <a:xfrm>
            <a:off x="12026413" y="1799478"/>
            <a:ext cx="1986441"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상세 메뉴 </a:t>
            </a:r>
            <a:r>
              <a:rPr lang="ko-KR" altLang="en-US" sz="2600" dirty="0" err="1">
                <a:latin typeface="강원교육모두 Light" panose="02020603020101020101" pitchFamily="18" charset="-127"/>
                <a:ea typeface="강원교육모두 Light" panose="02020603020101020101" pitchFamily="18" charset="-127"/>
              </a:rPr>
              <a:t>토글</a:t>
            </a:r>
            <a:endParaRPr lang="en-US" altLang="ko-KR" sz="2600" dirty="0">
              <a:latin typeface="강원교육모두 Light" panose="02020603020101020101" pitchFamily="18" charset="-127"/>
              <a:ea typeface="강원교육모두 Light" panose="02020603020101020101" pitchFamily="18" charset="-127"/>
            </a:endParaRPr>
          </a:p>
        </p:txBody>
      </p:sp>
      <p:cxnSp>
        <p:nvCxnSpPr>
          <p:cNvPr id="53" name="직선 연결선 52">
            <a:extLst>
              <a:ext uri="{FF2B5EF4-FFF2-40B4-BE49-F238E27FC236}">
                <a16:creationId xmlns:a16="http://schemas.microsoft.com/office/drawing/2014/main" id="{AC6FFAC2-4B49-855E-7EB6-8668CEFA0297}"/>
              </a:ext>
            </a:extLst>
          </p:cNvPr>
          <p:cNvCxnSpPr>
            <a:cxnSpLocks/>
          </p:cNvCxnSpPr>
          <p:nvPr/>
        </p:nvCxnSpPr>
        <p:spPr>
          <a:xfrm>
            <a:off x="11734800" y="1420215"/>
            <a:ext cx="0" cy="8713016"/>
          </a:xfrm>
          <a:prstGeom prst="line">
            <a:avLst/>
          </a:prstGeom>
          <a:ln>
            <a:solidFill>
              <a:srgbClr val="4F3733"/>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4E842FD-E534-D4A1-1791-422B72D9D393}"/>
              </a:ext>
            </a:extLst>
          </p:cNvPr>
          <p:cNvSpPr txBox="1"/>
          <p:nvPr/>
        </p:nvSpPr>
        <p:spPr>
          <a:xfrm>
            <a:off x="8168432" y="1264205"/>
            <a:ext cx="1390702"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&lt;html&gt;</a:t>
            </a:r>
          </a:p>
        </p:txBody>
      </p:sp>
      <p:sp>
        <p:nvSpPr>
          <p:cNvPr id="56" name="TextBox 55">
            <a:extLst>
              <a:ext uri="{FF2B5EF4-FFF2-40B4-BE49-F238E27FC236}">
                <a16:creationId xmlns:a16="http://schemas.microsoft.com/office/drawing/2014/main" id="{0588E003-D2DD-2BC6-46C1-72A266DC4B9D}"/>
              </a:ext>
            </a:extLst>
          </p:cNvPr>
          <p:cNvSpPr txBox="1"/>
          <p:nvPr/>
        </p:nvSpPr>
        <p:spPr>
          <a:xfrm>
            <a:off x="14234469" y="1264205"/>
            <a:ext cx="1249060"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a:t>
            </a:r>
            <a:r>
              <a:rPr lang="en-US" altLang="ko-KR" sz="3600" dirty="0" err="1">
                <a:solidFill>
                  <a:srgbClr val="251A18"/>
                </a:solidFill>
                <a:latin typeface="강원교육모두 Bold" panose="02020603020101020101" pitchFamily="18" charset="-127"/>
                <a:ea typeface="강원교육모두 Bold" panose="02020603020101020101" pitchFamily="18" charset="-127"/>
              </a:rPr>
              <a:t>css</a:t>
            </a:r>
            <a:r>
              <a:rPr lang="en-US" altLang="ko-KR" sz="3600" dirty="0">
                <a:solidFill>
                  <a:srgbClr val="251A18"/>
                </a:solidFill>
                <a:latin typeface="강원교육모두 Bold" panose="02020603020101020101" pitchFamily="18" charset="-127"/>
                <a:ea typeface="강원교육모두 Bold" panose="02020603020101020101" pitchFamily="18" charset="-127"/>
              </a:rPr>
              <a:t>&gt;</a:t>
            </a:r>
          </a:p>
        </p:txBody>
      </p:sp>
      <p:sp>
        <p:nvSpPr>
          <p:cNvPr id="10" name="직사각형 9">
            <a:extLst>
              <a:ext uri="{FF2B5EF4-FFF2-40B4-BE49-F238E27FC236}">
                <a16:creationId xmlns:a16="http://schemas.microsoft.com/office/drawing/2014/main" id="{9333CC4A-C1B6-741A-3D6C-82B97A54E799}"/>
              </a:ext>
            </a:extLst>
          </p:cNvPr>
          <p:cNvSpPr/>
          <p:nvPr/>
        </p:nvSpPr>
        <p:spPr>
          <a:xfrm>
            <a:off x="2125583" y="2635245"/>
            <a:ext cx="3001110" cy="17462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B602772C-282A-868C-5854-643027E80244}"/>
              </a:ext>
            </a:extLst>
          </p:cNvPr>
          <p:cNvPicPr>
            <a:picLocks noChangeAspect="1"/>
          </p:cNvPicPr>
          <p:nvPr/>
        </p:nvPicPr>
        <p:blipFill>
          <a:blip r:embed="rId5"/>
          <a:stretch>
            <a:fillRect/>
          </a:stretch>
        </p:blipFill>
        <p:spPr>
          <a:xfrm>
            <a:off x="12054021" y="2447009"/>
            <a:ext cx="3837517" cy="7686222"/>
          </a:xfrm>
          <a:prstGeom prst="rect">
            <a:avLst/>
          </a:prstGeom>
        </p:spPr>
      </p:pic>
      <p:sp>
        <p:nvSpPr>
          <p:cNvPr id="15" name="직사각형 14">
            <a:extLst>
              <a:ext uri="{FF2B5EF4-FFF2-40B4-BE49-F238E27FC236}">
                <a16:creationId xmlns:a16="http://schemas.microsoft.com/office/drawing/2014/main" id="{717D230D-F3B2-1F27-0F8B-31F5B5B61BEE}"/>
              </a:ext>
            </a:extLst>
          </p:cNvPr>
          <p:cNvSpPr/>
          <p:nvPr/>
        </p:nvSpPr>
        <p:spPr>
          <a:xfrm>
            <a:off x="6277540" y="2857500"/>
            <a:ext cx="5228660" cy="312419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2D8D30E-874F-EF33-36AD-9628F3C19D61}"/>
              </a:ext>
            </a:extLst>
          </p:cNvPr>
          <p:cNvSpPr/>
          <p:nvPr/>
        </p:nvSpPr>
        <p:spPr>
          <a:xfrm>
            <a:off x="6400800" y="3009900"/>
            <a:ext cx="4995366" cy="10668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DA01206-4838-C897-7A87-6778137BA64C}"/>
              </a:ext>
            </a:extLst>
          </p:cNvPr>
          <p:cNvSpPr/>
          <p:nvPr/>
        </p:nvSpPr>
        <p:spPr>
          <a:xfrm>
            <a:off x="12039600" y="6438901"/>
            <a:ext cx="2922371" cy="369433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52792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68C0A17B-4227-5685-1DC8-A015820F2FE1}"/>
              </a:ext>
            </a:extLst>
          </p:cNvPr>
          <p:cNvPicPr>
            <a:picLocks noChangeAspect="1"/>
          </p:cNvPicPr>
          <p:nvPr/>
        </p:nvPicPr>
        <p:blipFill>
          <a:blip r:embed="rId3"/>
          <a:stretch>
            <a:fillRect/>
          </a:stretch>
        </p:blipFill>
        <p:spPr>
          <a:xfrm>
            <a:off x="6015283" y="2641870"/>
            <a:ext cx="5641177" cy="6165295"/>
          </a:xfrm>
          <a:prstGeom prst="rect">
            <a:avLst/>
          </a:prstGeom>
        </p:spPr>
      </p:pic>
      <p:pic>
        <p:nvPicPr>
          <p:cNvPr id="6" name="그림 5" descr="텍스트, 스크린샷, 패스트푸드, 음식이(가) 표시된 사진&#10;&#10;자동 생성된 설명">
            <a:extLst>
              <a:ext uri="{FF2B5EF4-FFF2-40B4-BE49-F238E27FC236}">
                <a16:creationId xmlns:a16="http://schemas.microsoft.com/office/drawing/2014/main" id="{615E3DAB-50EB-BA46-5A91-79F8E91521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593"/>
          <a:stretch/>
        </p:blipFill>
        <p:spPr>
          <a:xfrm>
            <a:off x="1303413" y="2046309"/>
            <a:ext cx="3493837" cy="7788101"/>
          </a:xfrm>
          <a:prstGeom prst="rect">
            <a:avLst/>
          </a:prstGeom>
          <a:ln>
            <a:solidFill>
              <a:srgbClr val="251A18"/>
            </a:solidFill>
          </a:ln>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6513322"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MOBILE - &lt;main&gt; </a:t>
            </a:r>
            <a:r>
              <a:rPr lang="ko-KR" altLang="en-US" sz="3600" dirty="0">
                <a:latin typeface="강원교육모두 Light" panose="02020603020101020101" pitchFamily="18" charset="-127"/>
                <a:ea typeface="강원교육모두 Light" panose="02020603020101020101" pitchFamily="18" charset="-127"/>
              </a:rPr>
              <a:t>코드리뷰 </a:t>
            </a:r>
            <a:r>
              <a:rPr lang="en-US" altLang="ko-KR" sz="3600" dirty="0">
                <a:latin typeface="강원교육모두 Light" panose="02020603020101020101" pitchFamily="18" charset="-127"/>
                <a:ea typeface="강원교육모두 Light" panose="02020603020101020101" pitchFamily="18" charset="-127"/>
              </a:rPr>
              <a:t>&lt;/main&gt;</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2223824" y="1264205"/>
            <a:ext cx="1653017"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a:t>
            </a:r>
            <a:r>
              <a:rPr lang="ko-KR" altLang="en-US" sz="3600" dirty="0">
                <a:solidFill>
                  <a:srgbClr val="251A18"/>
                </a:solidFill>
                <a:latin typeface="강원교육모두 Bold" panose="02020603020101020101" pitchFamily="18" charset="-127"/>
                <a:ea typeface="강원교육모두 Bold" panose="02020603020101020101" pitchFamily="18" charset="-127"/>
              </a:rPr>
              <a:t>디자인</a:t>
            </a:r>
            <a:r>
              <a:rPr lang="en-US" altLang="ko-KR" sz="3600" dirty="0">
                <a:solidFill>
                  <a:srgbClr val="251A18"/>
                </a:solidFill>
                <a:latin typeface="강원교육모두 Bold" panose="02020603020101020101" pitchFamily="18" charset="-127"/>
                <a:ea typeface="강원교육모두 Bold" panose="02020603020101020101" pitchFamily="18" charset="-127"/>
              </a:rPr>
              <a:t>&gt;</a:t>
            </a:r>
          </a:p>
        </p:txBody>
      </p:sp>
      <p:cxnSp>
        <p:nvCxnSpPr>
          <p:cNvPr id="20" name="직선 연결선 19">
            <a:extLst>
              <a:ext uri="{FF2B5EF4-FFF2-40B4-BE49-F238E27FC236}">
                <a16:creationId xmlns:a16="http://schemas.microsoft.com/office/drawing/2014/main" id="{7A57F9DF-9F57-F079-89D0-77FC129CBD9C}"/>
              </a:ext>
            </a:extLst>
          </p:cNvPr>
          <p:cNvCxnSpPr>
            <a:cxnSpLocks/>
          </p:cNvCxnSpPr>
          <p:nvPr/>
        </p:nvCxnSpPr>
        <p:spPr>
          <a:xfrm>
            <a:off x="5867400" y="1420215"/>
            <a:ext cx="0" cy="8713016"/>
          </a:xfrm>
          <a:prstGeom prst="line">
            <a:avLst/>
          </a:prstGeom>
          <a:ln>
            <a:solidFill>
              <a:srgbClr val="4F3733"/>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AA21731-D83E-5A82-61C4-06BA7C1E9222}"/>
              </a:ext>
            </a:extLst>
          </p:cNvPr>
          <p:cNvSpPr txBox="1"/>
          <p:nvPr/>
        </p:nvSpPr>
        <p:spPr>
          <a:xfrm>
            <a:off x="6071984" y="1796241"/>
            <a:ext cx="2997937" cy="593111"/>
          </a:xfrm>
          <a:prstGeom prst="rect">
            <a:avLst/>
          </a:prstGeom>
          <a:noFill/>
        </p:spPr>
        <p:txBody>
          <a:bodyPr wrap="none" rtlCol="0">
            <a:spAutoFit/>
          </a:bodyPr>
          <a:lstStyle/>
          <a:p>
            <a:pPr>
              <a:lnSpc>
                <a:spcPct val="150000"/>
              </a:lnSpc>
            </a:pPr>
            <a:r>
              <a:rPr lang="ko-KR" altLang="en-US" sz="2600" dirty="0">
                <a:latin typeface="강원교육모두 Light" panose="02020603020101020101" pitchFamily="18" charset="-127"/>
                <a:ea typeface="강원교육모두 Light" panose="02020603020101020101" pitchFamily="18" charset="-127"/>
              </a:rPr>
              <a:t>메뉴 </a:t>
            </a:r>
            <a:r>
              <a:rPr lang="ko-KR" altLang="en-US" sz="2600" dirty="0" err="1">
                <a:latin typeface="강원교육모두 Light" panose="02020603020101020101" pitchFamily="18" charset="-127"/>
                <a:ea typeface="강원교육모두 Light" panose="02020603020101020101" pitchFamily="18" charset="-127"/>
              </a:rPr>
              <a:t>스와이퍼</a:t>
            </a:r>
            <a:r>
              <a:rPr lang="ko-KR" altLang="en-US" sz="2600" dirty="0">
                <a:latin typeface="강원교육모두 Light" panose="02020603020101020101" pitchFamily="18" charset="-127"/>
                <a:ea typeface="강원교육모두 Light" panose="02020603020101020101" pitchFamily="18" charset="-127"/>
              </a:rPr>
              <a:t> 슬라이드</a:t>
            </a:r>
            <a:endParaRPr lang="en-US" altLang="ko-KR" sz="2600" dirty="0">
              <a:latin typeface="강원교육모두 Light" panose="02020603020101020101" pitchFamily="18" charset="-127"/>
              <a:ea typeface="강원교육모두 Light" panose="02020603020101020101" pitchFamily="18" charset="-127"/>
            </a:endParaRPr>
          </a:p>
        </p:txBody>
      </p:sp>
      <p:cxnSp>
        <p:nvCxnSpPr>
          <p:cNvPr id="53" name="직선 연결선 52">
            <a:extLst>
              <a:ext uri="{FF2B5EF4-FFF2-40B4-BE49-F238E27FC236}">
                <a16:creationId xmlns:a16="http://schemas.microsoft.com/office/drawing/2014/main" id="{AC6FFAC2-4B49-855E-7EB6-8668CEFA0297}"/>
              </a:ext>
            </a:extLst>
          </p:cNvPr>
          <p:cNvCxnSpPr>
            <a:cxnSpLocks/>
          </p:cNvCxnSpPr>
          <p:nvPr/>
        </p:nvCxnSpPr>
        <p:spPr>
          <a:xfrm>
            <a:off x="11734800" y="1420215"/>
            <a:ext cx="0" cy="8713016"/>
          </a:xfrm>
          <a:prstGeom prst="line">
            <a:avLst/>
          </a:prstGeom>
          <a:ln>
            <a:solidFill>
              <a:srgbClr val="4F3733"/>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4E842FD-E534-D4A1-1791-422B72D9D393}"/>
              </a:ext>
            </a:extLst>
          </p:cNvPr>
          <p:cNvSpPr txBox="1"/>
          <p:nvPr/>
        </p:nvSpPr>
        <p:spPr>
          <a:xfrm>
            <a:off x="8168432" y="1264205"/>
            <a:ext cx="1390702"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&lt;html&gt;</a:t>
            </a:r>
          </a:p>
        </p:txBody>
      </p:sp>
      <p:sp>
        <p:nvSpPr>
          <p:cNvPr id="56" name="TextBox 55">
            <a:extLst>
              <a:ext uri="{FF2B5EF4-FFF2-40B4-BE49-F238E27FC236}">
                <a16:creationId xmlns:a16="http://schemas.microsoft.com/office/drawing/2014/main" id="{0588E003-D2DD-2BC6-46C1-72A266DC4B9D}"/>
              </a:ext>
            </a:extLst>
          </p:cNvPr>
          <p:cNvSpPr txBox="1"/>
          <p:nvPr/>
        </p:nvSpPr>
        <p:spPr>
          <a:xfrm>
            <a:off x="14234469" y="1264205"/>
            <a:ext cx="1249060"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a:t>
            </a:r>
            <a:r>
              <a:rPr lang="en-US" altLang="ko-KR" sz="3600" dirty="0" err="1">
                <a:solidFill>
                  <a:srgbClr val="251A18"/>
                </a:solidFill>
                <a:latin typeface="강원교육모두 Bold" panose="02020603020101020101" pitchFamily="18" charset="-127"/>
                <a:ea typeface="강원교육모두 Bold" panose="02020603020101020101" pitchFamily="18" charset="-127"/>
              </a:rPr>
              <a:t>css</a:t>
            </a:r>
            <a:r>
              <a:rPr lang="en-US" altLang="ko-KR" sz="3600" dirty="0">
                <a:solidFill>
                  <a:srgbClr val="251A18"/>
                </a:solidFill>
                <a:latin typeface="강원교육모두 Bold" panose="02020603020101020101" pitchFamily="18" charset="-127"/>
                <a:ea typeface="강원교육모두 Bold" panose="02020603020101020101" pitchFamily="18" charset="-127"/>
              </a:rPr>
              <a:t>&gt;</a:t>
            </a:r>
          </a:p>
        </p:txBody>
      </p:sp>
      <p:sp>
        <p:nvSpPr>
          <p:cNvPr id="10" name="직사각형 9">
            <a:extLst>
              <a:ext uri="{FF2B5EF4-FFF2-40B4-BE49-F238E27FC236}">
                <a16:creationId xmlns:a16="http://schemas.microsoft.com/office/drawing/2014/main" id="{9333CC4A-C1B6-741A-3D6C-82B97A54E799}"/>
              </a:ext>
            </a:extLst>
          </p:cNvPr>
          <p:cNvSpPr/>
          <p:nvPr/>
        </p:nvSpPr>
        <p:spPr>
          <a:xfrm>
            <a:off x="1251434" y="2673344"/>
            <a:ext cx="3625365" cy="353693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717D230D-F3B2-1F27-0F8B-31F5B5B61BEE}"/>
              </a:ext>
            </a:extLst>
          </p:cNvPr>
          <p:cNvSpPr/>
          <p:nvPr/>
        </p:nvSpPr>
        <p:spPr>
          <a:xfrm>
            <a:off x="5984917" y="2600318"/>
            <a:ext cx="5671513" cy="620684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34399FB-4908-B984-66B4-38FD39C41E68}"/>
              </a:ext>
            </a:extLst>
          </p:cNvPr>
          <p:cNvSpPr/>
          <p:nvPr/>
        </p:nvSpPr>
        <p:spPr>
          <a:xfrm>
            <a:off x="1251434" y="7353300"/>
            <a:ext cx="3625365" cy="2286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A990D0E2-4967-2A48-2F56-F9A73E07A41C}"/>
              </a:ext>
            </a:extLst>
          </p:cNvPr>
          <p:cNvPicPr>
            <a:picLocks noChangeAspect="1"/>
          </p:cNvPicPr>
          <p:nvPr/>
        </p:nvPicPr>
        <p:blipFill>
          <a:blip r:embed="rId5"/>
          <a:stretch>
            <a:fillRect/>
          </a:stretch>
        </p:blipFill>
        <p:spPr>
          <a:xfrm>
            <a:off x="13517586" y="2153367"/>
            <a:ext cx="2839467" cy="2400211"/>
          </a:xfrm>
          <a:prstGeom prst="rect">
            <a:avLst/>
          </a:prstGeom>
        </p:spPr>
      </p:pic>
      <p:sp>
        <p:nvSpPr>
          <p:cNvPr id="23" name="직사각형 22">
            <a:extLst>
              <a:ext uri="{FF2B5EF4-FFF2-40B4-BE49-F238E27FC236}">
                <a16:creationId xmlns:a16="http://schemas.microsoft.com/office/drawing/2014/main" id="{9DA01206-4838-C897-7A87-6778137BA64C}"/>
              </a:ext>
            </a:extLst>
          </p:cNvPr>
          <p:cNvSpPr/>
          <p:nvPr/>
        </p:nvSpPr>
        <p:spPr>
          <a:xfrm>
            <a:off x="13517587" y="3483925"/>
            <a:ext cx="2839466" cy="106965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068F4517-EB9F-1574-AB48-18953335AFED}"/>
              </a:ext>
            </a:extLst>
          </p:cNvPr>
          <p:cNvPicPr>
            <a:picLocks noChangeAspect="1"/>
          </p:cNvPicPr>
          <p:nvPr/>
        </p:nvPicPr>
        <p:blipFill>
          <a:blip r:embed="rId6"/>
          <a:stretch>
            <a:fillRect/>
          </a:stretch>
        </p:blipFill>
        <p:spPr>
          <a:xfrm>
            <a:off x="12837314" y="5733422"/>
            <a:ext cx="4043371" cy="2771781"/>
          </a:xfrm>
          <a:prstGeom prst="rect">
            <a:avLst/>
          </a:prstGeom>
        </p:spPr>
      </p:pic>
      <p:sp>
        <p:nvSpPr>
          <p:cNvPr id="22" name="TextBox 21">
            <a:extLst>
              <a:ext uri="{FF2B5EF4-FFF2-40B4-BE49-F238E27FC236}">
                <a16:creationId xmlns:a16="http://schemas.microsoft.com/office/drawing/2014/main" id="{CBB16C9B-CBF3-0D4B-E67D-897743BD20B0}"/>
              </a:ext>
            </a:extLst>
          </p:cNvPr>
          <p:cNvSpPr txBox="1"/>
          <p:nvPr/>
        </p:nvSpPr>
        <p:spPr>
          <a:xfrm>
            <a:off x="13651908" y="5041190"/>
            <a:ext cx="2414187" cy="646331"/>
          </a:xfrm>
          <a:prstGeom prst="rect">
            <a:avLst/>
          </a:prstGeom>
          <a:noFill/>
        </p:spPr>
        <p:txBody>
          <a:bodyPr wrap="none" rtlCol="0">
            <a:spAutoFit/>
          </a:bodyPr>
          <a:lstStyle/>
          <a:p>
            <a:pPr algn="ctr"/>
            <a:r>
              <a:rPr lang="en-US" altLang="ko-KR" sz="3600" dirty="0">
                <a:solidFill>
                  <a:srgbClr val="251A18"/>
                </a:solidFill>
                <a:latin typeface="강원교육모두 Bold" panose="02020603020101020101" pitchFamily="18" charset="-127"/>
                <a:ea typeface="강원교육모두 Bold" panose="02020603020101020101" pitchFamily="18" charset="-127"/>
              </a:rPr>
              <a:t>&lt;</a:t>
            </a:r>
            <a:r>
              <a:rPr lang="en-US" altLang="ko-KR" sz="3600" dirty="0" err="1">
                <a:solidFill>
                  <a:srgbClr val="251A18"/>
                </a:solidFill>
                <a:latin typeface="강원교육모두 Bold" panose="02020603020101020101" pitchFamily="18" charset="-127"/>
                <a:ea typeface="강원교육모두 Bold" panose="02020603020101020101" pitchFamily="18" charset="-127"/>
              </a:rPr>
              <a:t>javascript</a:t>
            </a:r>
            <a:r>
              <a:rPr lang="en-US" altLang="ko-KR" sz="3600" dirty="0">
                <a:solidFill>
                  <a:srgbClr val="251A18"/>
                </a:solidFill>
                <a:latin typeface="강원교육모두 Bold" panose="02020603020101020101" pitchFamily="18" charset="-127"/>
                <a:ea typeface="강원교육모두 Bold" panose="02020603020101020101" pitchFamily="18" charset="-127"/>
              </a:rPr>
              <a:t>&gt;</a:t>
            </a:r>
          </a:p>
        </p:txBody>
      </p:sp>
      <p:sp>
        <p:nvSpPr>
          <p:cNvPr id="25" name="직사각형 24">
            <a:extLst>
              <a:ext uri="{FF2B5EF4-FFF2-40B4-BE49-F238E27FC236}">
                <a16:creationId xmlns:a16="http://schemas.microsoft.com/office/drawing/2014/main" id="{40837814-B6F2-9E41-C58B-B12004695DC8}"/>
              </a:ext>
            </a:extLst>
          </p:cNvPr>
          <p:cNvSpPr/>
          <p:nvPr/>
        </p:nvSpPr>
        <p:spPr>
          <a:xfrm>
            <a:off x="12837314" y="7737507"/>
            <a:ext cx="4043370" cy="53019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85203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1265090" cy="923330"/>
          </a:xfrm>
          <a:prstGeom prst="rect">
            <a:avLst/>
          </a:prstGeom>
          <a:noFill/>
        </p:spPr>
        <p:txBody>
          <a:bodyPr wrap="none" rtlCol="0">
            <a:spAutoFit/>
          </a:bodyPr>
          <a:lstStyle/>
          <a:p>
            <a:r>
              <a:rPr lang="ko-KR" altLang="en-US" sz="5400" dirty="0">
                <a:solidFill>
                  <a:srgbClr val="251A18"/>
                </a:solidFill>
                <a:latin typeface="강원교육모두 Bold" panose="02020603020101020101" pitchFamily="18" charset="-127"/>
                <a:ea typeface="강원교육모두 Bold" panose="02020603020101020101" pitchFamily="18" charset="-127"/>
              </a:rPr>
              <a:t>구현</a:t>
            </a:r>
          </a:p>
        </p:txBody>
      </p:sp>
      <p:sp>
        <p:nvSpPr>
          <p:cNvPr id="3" name="TextBox 2">
            <a:extLst>
              <a:ext uri="{FF2B5EF4-FFF2-40B4-BE49-F238E27FC236}">
                <a16:creationId xmlns:a16="http://schemas.microsoft.com/office/drawing/2014/main" id="{C5E66D6A-CCB8-DE40-9EFF-3E547FCB6AD0}"/>
              </a:ext>
            </a:extLst>
          </p:cNvPr>
          <p:cNvSpPr txBox="1"/>
          <p:nvPr/>
        </p:nvSpPr>
        <p:spPr>
          <a:xfrm>
            <a:off x="1797305" y="467499"/>
            <a:ext cx="1521570"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MOBILE</a:t>
            </a:r>
            <a:endParaRPr lang="ko-KR" altLang="en-US" sz="3600" dirty="0">
              <a:latin typeface="강원교육모두 Light" panose="02020603020101020101" pitchFamily="18" charset="-127"/>
              <a:ea typeface="강원교육모두 Light" panose="02020603020101020101" pitchFamily="18" charset="-127"/>
            </a:endParaRP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93DE91-851A-7152-3037-9B0A675D54C7}"/>
              </a:ext>
            </a:extLst>
          </p:cNvPr>
          <p:cNvSpPr txBox="1"/>
          <p:nvPr/>
        </p:nvSpPr>
        <p:spPr>
          <a:xfrm>
            <a:off x="497259" y="1365078"/>
            <a:ext cx="1233030" cy="646331"/>
          </a:xfrm>
          <a:prstGeom prst="rect">
            <a:avLst/>
          </a:prstGeom>
          <a:noFill/>
        </p:spPr>
        <p:txBody>
          <a:bodyPr wrap="none" rtlCol="0">
            <a:spAutoFit/>
          </a:bodyPr>
          <a:lstStyle/>
          <a:p>
            <a:r>
              <a:rPr lang="ko-KR" altLang="en-US" sz="3600" dirty="0">
                <a:solidFill>
                  <a:srgbClr val="251A18"/>
                </a:solidFill>
                <a:latin typeface="강원교육모두 Bold" panose="02020603020101020101" pitchFamily="18" charset="-127"/>
                <a:ea typeface="강원교육모두 Bold" panose="02020603020101020101" pitchFamily="18" charset="-127"/>
              </a:rPr>
              <a:t>개선점</a:t>
            </a:r>
            <a:endParaRPr lang="en-US" altLang="ko-KR" sz="3600" dirty="0">
              <a:solidFill>
                <a:srgbClr val="251A18"/>
              </a:solidFill>
              <a:latin typeface="강원교육모두 Bold" panose="02020603020101020101" pitchFamily="18" charset="-127"/>
              <a:ea typeface="강원교육모두 Bold" panose="02020603020101020101" pitchFamily="18" charset="-127"/>
            </a:endParaRPr>
          </a:p>
        </p:txBody>
      </p:sp>
      <p:pic>
        <p:nvPicPr>
          <p:cNvPr id="7" name="그림 6" descr="텍스트, 스크린샷, 폰트이(가) 표시된 사진&#10;&#10;자동 생성된 설명">
            <a:extLst>
              <a:ext uri="{FF2B5EF4-FFF2-40B4-BE49-F238E27FC236}">
                <a16:creationId xmlns:a16="http://schemas.microsoft.com/office/drawing/2014/main" id="{DF4313B9-1C71-B82B-D0E1-81541D447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169294"/>
            <a:ext cx="4301091" cy="7650207"/>
          </a:xfrm>
          <a:prstGeom prst="rect">
            <a:avLst/>
          </a:prstGeom>
          <a:ln>
            <a:solidFill>
              <a:srgbClr val="251A18"/>
            </a:solidFill>
          </a:ln>
        </p:spPr>
      </p:pic>
      <p:sp>
        <p:nvSpPr>
          <p:cNvPr id="8" name="TextBox 7">
            <a:extLst>
              <a:ext uri="{FF2B5EF4-FFF2-40B4-BE49-F238E27FC236}">
                <a16:creationId xmlns:a16="http://schemas.microsoft.com/office/drawing/2014/main" id="{920647D8-79FF-91C0-5052-0C80F772D28E}"/>
              </a:ext>
            </a:extLst>
          </p:cNvPr>
          <p:cNvSpPr txBox="1"/>
          <p:nvPr/>
        </p:nvSpPr>
        <p:spPr>
          <a:xfrm>
            <a:off x="6852301" y="2169294"/>
            <a:ext cx="1377300" cy="1193275"/>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아이폰</a:t>
            </a:r>
            <a:r>
              <a:rPr lang="en-US" altLang="ko-KR" sz="2600" dirty="0">
                <a:solidFill>
                  <a:srgbClr val="1E1E1E"/>
                </a:solidFill>
                <a:latin typeface="강원교육모두 Light" panose="02020603020101020101" pitchFamily="18" charset="-127"/>
                <a:ea typeface="강원교육모두 Light" panose="02020603020101020101" pitchFamily="18" charset="-127"/>
              </a:rPr>
              <a:t> SE</a:t>
            </a:r>
          </a:p>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375x667</a:t>
            </a:r>
            <a:endParaRPr lang="en-US" altLang="ko-KR" sz="2600" dirty="0">
              <a:latin typeface="강원교육모두 Light" panose="02020603020101020101" pitchFamily="18" charset="-127"/>
              <a:ea typeface="강원교육모두 Light" panose="02020603020101020101" pitchFamily="18" charset="-127"/>
            </a:endParaRPr>
          </a:p>
        </p:txBody>
      </p:sp>
      <p:pic>
        <p:nvPicPr>
          <p:cNvPr id="11" name="그림 10" descr="텍스트, 음식, 식사, 채소이(가) 표시된 사진&#10;&#10;자동 생성된 설명">
            <a:extLst>
              <a:ext uri="{FF2B5EF4-FFF2-40B4-BE49-F238E27FC236}">
                <a16:creationId xmlns:a16="http://schemas.microsoft.com/office/drawing/2014/main" id="{7FEA11DA-EC50-9F21-B718-06152753D7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8400" y="2044788"/>
            <a:ext cx="3580334" cy="7748209"/>
          </a:xfrm>
          <a:prstGeom prst="rect">
            <a:avLst/>
          </a:prstGeom>
          <a:ln>
            <a:solidFill>
              <a:srgbClr val="251A18"/>
            </a:solidFill>
          </a:ln>
        </p:spPr>
      </p:pic>
      <p:sp>
        <p:nvSpPr>
          <p:cNvPr id="12" name="직사각형 11">
            <a:extLst>
              <a:ext uri="{FF2B5EF4-FFF2-40B4-BE49-F238E27FC236}">
                <a16:creationId xmlns:a16="http://schemas.microsoft.com/office/drawing/2014/main" id="{4F2E56FA-565F-5F6E-6BA1-DA41CD339831}"/>
              </a:ext>
            </a:extLst>
          </p:cNvPr>
          <p:cNvSpPr/>
          <p:nvPr/>
        </p:nvSpPr>
        <p:spPr>
          <a:xfrm>
            <a:off x="3505200" y="9334500"/>
            <a:ext cx="3429000" cy="6858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4ECA74DB-32DF-3B02-BE4B-B51D17A45107}"/>
              </a:ext>
            </a:extLst>
          </p:cNvPr>
          <p:cNvSpPr/>
          <p:nvPr/>
        </p:nvSpPr>
        <p:spPr>
          <a:xfrm>
            <a:off x="12344400" y="4553579"/>
            <a:ext cx="1294334" cy="249492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A3EFF62-8987-F1E7-15F9-6D5230825AD5}"/>
              </a:ext>
            </a:extLst>
          </p:cNvPr>
          <p:cNvSpPr txBox="1"/>
          <p:nvPr/>
        </p:nvSpPr>
        <p:spPr>
          <a:xfrm>
            <a:off x="13868400" y="4457700"/>
            <a:ext cx="3278462" cy="593111"/>
          </a:xfrm>
          <a:prstGeom prst="rect">
            <a:avLst/>
          </a:prstGeom>
          <a:noFill/>
        </p:spPr>
        <p:txBody>
          <a:bodyPr wrap="none" rtlCol="0">
            <a:spAutoFit/>
          </a:bodyPr>
          <a:lstStyle/>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슬라이드 마지막 영역 여백</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15" name="TextBox 14">
            <a:extLst>
              <a:ext uri="{FF2B5EF4-FFF2-40B4-BE49-F238E27FC236}">
                <a16:creationId xmlns:a16="http://schemas.microsoft.com/office/drawing/2014/main" id="{CB91153B-C2E4-6E67-B197-494B3EA44CFE}"/>
              </a:ext>
            </a:extLst>
          </p:cNvPr>
          <p:cNvSpPr txBox="1"/>
          <p:nvPr/>
        </p:nvSpPr>
        <p:spPr>
          <a:xfrm>
            <a:off x="6852301" y="8572500"/>
            <a:ext cx="1564852" cy="593111"/>
          </a:xfrm>
          <a:prstGeom prst="rect">
            <a:avLst/>
          </a:prstGeom>
          <a:noFill/>
        </p:spPr>
        <p:txBody>
          <a:bodyPr wrap="none" rtlCol="0">
            <a:spAutoFit/>
          </a:bodyPr>
          <a:lstStyle/>
          <a:p>
            <a:pPr>
              <a:lnSpc>
                <a:spcPct val="150000"/>
              </a:lnSpc>
            </a:pPr>
            <a:r>
              <a:rPr lang="en-US" altLang="ko-KR" sz="2600" dirty="0">
                <a:latin typeface="강원교육모두 Light" panose="02020603020101020101" pitchFamily="18" charset="-127"/>
                <a:ea typeface="강원교육모두 Light" panose="02020603020101020101" pitchFamily="18" charset="-127"/>
              </a:rPr>
              <a:t>X </a:t>
            </a:r>
            <a:r>
              <a:rPr lang="ko-KR" altLang="en-US" sz="2600" dirty="0">
                <a:latin typeface="강원교육모두 Light" panose="02020603020101020101" pitchFamily="18" charset="-127"/>
                <a:ea typeface="강원교육모두 Light" panose="02020603020101020101" pitchFamily="18" charset="-127"/>
              </a:rPr>
              <a:t>버튼 실종</a:t>
            </a:r>
            <a:endParaRPr lang="en-US" altLang="ko-KR" sz="26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12779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E81513-61A5-CEAF-5883-DE58AA740B76}"/>
              </a:ext>
            </a:extLst>
          </p:cNvPr>
          <p:cNvSpPr txBox="1"/>
          <p:nvPr/>
        </p:nvSpPr>
        <p:spPr>
          <a:xfrm>
            <a:off x="8143564" y="7353300"/>
            <a:ext cx="2000869" cy="646331"/>
          </a:xfrm>
          <a:prstGeom prst="rect">
            <a:avLst/>
          </a:prstGeom>
          <a:noFill/>
        </p:spPr>
        <p:txBody>
          <a:bodyPr wrap="none" rtlCol="0">
            <a:spAutoFit/>
          </a:bodyPr>
          <a:lstStyle/>
          <a:p>
            <a:r>
              <a:rPr lang="ko-KR" altLang="en-US" sz="3600" dirty="0">
                <a:solidFill>
                  <a:srgbClr val="251A18"/>
                </a:solidFill>
                <a:latin typeface="강원교육모두 Light" panose="02020603020101020101" pitchFamily="18" charset="-127"/>
                <a:ea typeface="강원교육모두 Light" panose="02020603020101020101" pitchFamily="18" charset="-127"/>
              </a:rPr>
              <a:t>감사합니다</a:t>
            </a:r>
          </a:p>
        </p:txBody>
      </p:sp>
      <p:pic>
        <p:nvPicPr>
          <p:cNvPr id="3" name="그림 2" descr="음식, 실내, 자르기이(가) 표시된 사진&#10;&#10;자동 생성된 설명">
            <a:extLst>
              <a:ext uri="{FF2B5EF4-FFF2-40B4-BE49-F238E27FC236}">
                <a16:creationId xmlns:a16="http://schemas.microsoft.com/office/drawing/2014/main" id="{8F9A27CB-F19D-937E-579A-B2D97DAA3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2243" y="2962252"/>
            <a:ext cx="5243513" cy="4067762"/>
          </a:xfrm>
          <a:prstGeom prst="rect">
            <a:avLst/>
          </a:prstGeom>
        </p:spPr>
      </p:pic>
      <p:pic>
        <p:nvPicPr>
          <p:cNvPr id="7" name="그림 6" descr="폰트, 그래픽, 로고, 그래픽 디자인이(가) 표시된 사진&#10;&#10;자동 생성된 설명">
            <a:extLst>
              <a:ext uri="{FF2B5EF4-FFF2-40B4-BE49-F238E27FC236}">
                <a16:creationId xmlns:a16="http://schemas.microsoft.com/office/drawing/2014/main" id="{EDF14D6E-2959-905C-F87A-8D5FDE7F8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439" y="2171700"/>
            <a:ext cx="2367118" cy="759264"/>
          </a:xfrm>
          <a:prstGeom prst="rect">
            <a:avLst/>
          </a:prstGeom>
        </p:spPr>
      </p:pic>
    </p:spTree>
    <p:extLst>
      <p:ext uri="{BB962C8B-B14F-4D97-AF65-F5344CB8AC3E}">
        <p14:creationId xmlns:p14="http://schemas.microsoft.com/office/powerpoint/2010/main" val="62159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39EB2758-FF30-4178-5269-671E70BE35B6}"/>
              </a:ext>
            </a:extLst>
          </p:cNvPr>
          <p:cNvSpPr/>
          <p:nvPr/>
        </p:nvSpPr>
        <p:spPr>
          <a:xfrm>
            <a:off x="19050" y="2113754"/>
            <a:ext cx="12630150" cy="2646760"/>
          </a:xfrm>
          <a:prstGeom prst="rect">
            <a:avLst/>
          </a:prstGeom>
          <a:solidFill>
            <a:srgbClr val="0B10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descr="텍스트, 일렉트릭 블루, 폰트, 블루이(가) 표시된 사진&#10;&#10;자동 생성된 설명">
            <a:extLst>
              <a:ext uri="{FF2B5EF4-FFF2-40B4-BE49-F238E27FC236}">
                <a16:creationId xmlns:a16="http://schemas.microsoft.com/office/drawing/2014/main" id="{56636C94-A0F0-DC88-A777-AAC42DAE4D3E}"/>
              </a:ext>
            </a:extLst>
          </p:cNvPr>
          <p:cNvPicPr>
            <a:picLocks noChangeAspect="1"/>
          </p:cNvPicPr>
          <p:nvPr/>
        </p:nvPicPr>
        <p:blipFill rotWithShape="1">
          <a:blip r:embed="rId3">
            <a:extLst>
              <a:ext uri="{28A0092B-C50C-407E-A947-70E740481C1C}">
                <a14:useLocalDpi xmlns:a14="http://schemas.microsoft.com/office/drawing/2010/main" val="0"/>
              </a:ext>
            </a:extLst>
          </a:blip>
          <a:srcRect t="25082" b="23515"/>
          <a:stretch/>
        </p:blipFill>
        <p:spPr>
          <a:xfrm>
            <a:off x="2133600" y="2122126"/>
            <a:ext cx="9124950" cy="2638388"/>
          </a:xfrm>
          <a:prstGeom prst="rect">
            <a:avLst/>
          </a:prstGeom>
        </p:spPr>
      </p:pic>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946640" cy="923330"/>
          </a:xfrm>
          <a:prstGeom prst="rect">
            <a:avLst/>
          </a:prstGeom>
          <a:noFill/>
        </p:spPr>
        <p:txBody>
          <a:bodyPr wrap="none" rtlCol="0">
            <a:spAutoFit/>
          </a:bodyPr>
          <a:lstStyle/>
          <a:p>
            <a:r>
              <a:rPr lang="ko-KR" altLang="en-US" sz="5400" dirty="0" err="1">
                <a:solidFill>
                  <a:srgbClr val="251A18"/>
                </a:solidFill>
                <a:latin typeface="강원교육모두 Bold" panose="02020603020101020101" pitchFamily="18" charset="-127"/>
                <a:ea typeface="강원교육모두 Bold" panose="02020603020101020101" pitchFamily="18" charset="-127"/>
              </a:rPr>
              <a:t>슬로우캘리</a:t>
            </a:r>
            <a:endParaRPr lang="ko-KR" altLang="en-US" sz="5400" dirty="0">
              <a:solidFill>
                <a:srgbClr val="251A18"/>
              </a:solidFill>
              <a:latin typeface="강원교육모두 Bold" panose="02020603020101020101" pitchFamily="18" charset="-127"/>
              <a:ea typeface="강원교육모두 Bold" panose="02020603020101020101" pitchFamily="18" charset="-127"/>
            </a:endParaRPr>
          </a:p>
        </p:txBody>
      </p:sp>
      <p:sp>
        <p:nvSpPr>
          <p:cNvPr id="3" name="TextBox 2">
            <a:extLst>
              <a:ext uri="{FF2B5EF4-FFF2-40B4-BE49-F238E27FC236}">
                <a16:creationId xmlns:a16="http://schemas.microsoft.com/office/drawing/2014/main" id="{C5E66D6A-CCB8-DE40-9EFF-3E547FCB6AD0}"/>
              </a:ext>
            </a:extLst>
          </p:cNvPr>
          <p:cNvSpPr txBox="1"/>
          <p:nvPr/>
        </p:nvSpPr>
        <p:spPr>
          <a:xfrm>
            <a:off x="3505200" y="467499"/>
            <a:ext cx="3013967" cy="646331"/>
          </a:xfrm>
          <a:prstGeom prst="rect">
            <a:avLst/>
          </a:prstGeom>
          <a:noFill/>
        </p:spPr>
        <p:txBody>
          <a:bodyPr wrap="none" rtlCol="0">
            <a:spAutoFit/>
          </a:bodyPr>
          <a:lstStyle/>
          <a:p>
            <a:r>
              <a:rPr lang="en-US" altLang="ko-KR" sz="3600" dirty="0">
                <a:latin typeface="강원교육모두 Light" panose="02020603020101020101" pitchFamily="18" charset="-127"/>
                <a:ea typeface="강원교육모두 Light" panose="02020603020101020101" pitchFamily="18" charset="-127"/>
              </a:rPr>
              <a:t>About  </a:t>
            </a:r>
            <a:r>
              <a:rPr lang="ko-KR" altLang="en-US" sz="3600" dirty="0">
                <a:latin typeface="강원교육모두 Light" panose="02020603020101020101" pitchFamily="18" charset="-127"/>
                <a:ea typeface="강원교육모두 Light" panose="02020603020101020101" pitchFamily="18" charset="-127"/>
              </a:rPr>
              <a:t>수상 연혁</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7BC17241-735B-0289-8072-BA99DA1CA58D}"/>
              </a:ext>
            </a:extLst>
          </p:cNvPr>
          <p:cNvPicPr>
            <a:picLocks noChangeAspect="1"/>
          </p:cNvPicPr>
          <p:nvPr/>
        </p:nvPicPr>
        <p:blipFill>
          <a:blip r:embed="rId4"/>
          <a:stretch>
            <a:fillRect/>
          </a:stretch>
        </p:blipFill>
        <p:spPr>
          <a:xfrm>
            <a:off x="457200" y="6184173"/>
            <a:ext cx="4375653" cy="3635328"/>
          </a:xfrm>
          <a:prstGeom prst="rect">
            <a:avLst/>
          </a:prstGeom>
        </p:spPr>
      </p:pic>
      <p:sp>
        <p:nvSpPr>
          <p:cNvPr id="21" name="직사각형 20">
            <a:extLst>
              <a:ext uri="{FF2B5EF4-FFF2-40B4-BE49-F238E27FC236}">
                <a16:creationId xmlns:a16="http://schemas.microsoft.com/office/drawing/2014/main" id="{CE20B7CF-5ED8-A8B0-EB94-D3313A03B54C}"/>
              </a:ext>
            </a:extLst>
          </p:cNvPr>
          <p:cNvSpPr/>
          <p:nvPr/>
        </p:nvSpPr>
        <p:spPr>
          <a:xfrm>
            <a:off x="4953000" y="6181327"/>
            <a:ext cx="6400800" cy="867173"/>
          </a:xfrm>
          <a:prstGeom prst="rect">
            <a:avLst/>
          </a:prstGeom>
          <a:solidFill>
            <a:srgbClr val="0B10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TextBox 19">
            <a:extLst>
              <a:ext uri="{FF2B5EF4-FFF2-40B4-BE49-F238E27FC236}">
                <a16:creationId xmlns:a16="http://schemas.microsoft.com/office/drawing/2014/main" id="{2F5AE355-4C22-306F-BA68-436EFC8CE8B0}"/>
              </a:ext>
            </a:extLst>
          </p:cNvPr>
          <p:cNvSpPr txBox="1"/>
          <p:nvPr/>
        </p:nvSpPr>
        <p:spPr>
          <a:xfrm>
            <a:off x="5219744" y="6351643"/>
            <a:ext cx="5867312" cy="492443"/>
          </a:xfrm>
          <a:prstGeom prst="rect">
            <a:avLst/>
          </a:prstGeom>
          <a:noFill/>
        </p:spPr>
        <p:txBody>
          <a:bodyPr wrap="none" rtlCol="0">
            <a:spAutoFit/>
          </a:bodyPr>
          <a:lstStyle/>
          <a:p>
            <a:r>
              <a:rPr lang="en-US" altLang="ko-KR" sz="2600" dirty="0">
                <a:solidFill>
                  <a:schemeClr val="bg1"/>
                </a:solidFill>
                <a:latin typeface="강원교육튼튼" panose="02020603020101020101" pitchFamily="18" charset="-127"/>
                <a:ea typeface="강원교육튼튼" panose="02020603020101020101" pitchFamily="18" charset="-127"/>
              </a:rPr>
              <a:t>2022 </a:t>
            </a:r>
            <a:r>
              <a:rPr lang="ko-KR" altLang="en-US" sz="2600" dirty="0">
                <a:solidFill>
                  <a:schemeClr val="bg1"/>
                </a:solidFill>
                <a:latin typeface="강원교육튼튼" panose="02020603020101020101" pitchFamily="18" charset="-127"/>
                <a:ea typeface="강원교육튼튼" panose="02020603020101020101" pitchFamily="18" charset="-127"/>
              </a:rPr>
              <a:t>소비자협의회 포케 전문점 부문대상</a:t>
            </a:r>
          </a:p>
        </p:txBody>
      </p:sp>
      <p:sp>
        <p:nvSpPr>
          <p:cNvPr id="7" name="TextBox 6">
            <a:extLst>
              <a:ext uri="{FF2B5EF4-FFF2-40B4-BE49-F238E27FC236}">
                <a16:creationId xmlns:a16="http://schemas.microsoft.com/office/drawing/2014/main" id="{2BA08DA3-2BDF-896A-BF22-B7F97CE4A92D}"/>
              </a:ext>
            </a:extLst>
          </p:cNvPr>
          <p:cNvSpPr txBox="1"/>
          <p:nvPr/>
        </p:nvSpPr>
        <p:spPr>
          <a:xfrm>
            <a:off x="9037584" y="8648700"/>
            <a:ext cx="8458200" cy="1053237"/>
          </a:xfrm>
          <a:prstGeom prst="rect">
            <a:avLst/>
          </a:prstGeom>
          <a:noFill/>
        </p:spPr>
        <p:txBody>
          <a:bodyPr wrap="square" rtlCol="0">
            <a:spAutoFit/>
          </a:bodyPr>
          <a:lstStyle/>
          <a:p>
            <a:pPr>
              <a:lnSpc>
                <a:spcPct val="130000"/>
              </a:lnSpc>
            </a:pPr>
            <a:r>
              <a:rPr lang="en-US" altLang="ko-KR" sz="2600" dirty="0">
                <a:solidFill>
                  <a:srgbClr val="251A18"/>
                </a:solidFill>
                <a:latin typeface="강원교육모두 Light" panose="02020603020101020101" pitchFamily="18" charset="-127"/>
                <a:ea typeface="강원교육모두 Light" panose="02020603020101020101" pitchFamily="18" charset="-127"/>
              </a:rPr>
              <a:t>‘2023 </a:t>
            </a:r>
            <a:r>
              <a:rPr lang="ko-KR" altLang="en-US" sz="2600" dirty="0">
                <a:solidFill>
                  <a:srgbClr val="251A18"/>
                </a:solidFill>
                <a:latin typeface="강원교육모두 Light" panose="02020603020101020101" pitchFamily="18" charset="-127"/>
                <a:ea typeface="강원교육모두 Light" panose="02020603020101020101" pitchFamily="18" charset="-127"/>
              </a:rPr>
              <a:t>대한민국 퍼스트브랜드 대상</a:t>
            </a:r>
            <a:r>
              <a:rPr lang="en-US" altLang="ko-KR" sz="2600" dirty="0">
                <a:solidFill>
                  <a:srgbClr val="251A18"/>
                </a:solidFill>
                <a:latin typeface="강원교육모두 Light" panose="02020603020101020101" pitchFamily="18" charset="-127"/>
                <a:ea typeface="강원교육모두 Light" panose="02020603020101020101" pitchFamily="18" charset="-127"/>
              </a:rPr>
              <a:t>‘  </a:t>
            </a:r>
            <a:r>
              <a:rPr lang="ko-KR" altLang="en-US" sz="2600" dirty="0">
                <a:solidFill>
                  <a:srgbClr val="251A18"/>
                </a:solidFill>
                <a:latin typeface="강원교육모두 Light" panose="02020603020101020101" pitchFamily="18" charset="-127"/>
                <a:ea typeface="강원교육모두 Light" panose="02020603020101020101" pitchFamily="18" charset="-127"/>
              </a:rPr>
              <a:t>포케 프랜차이즈 부문 대상 수상</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a:p>
            <a:pPr>
              <a:lnSpc>
                <a:spcPct val="130000"/>
              </a:lnSpc>
            </a:pPr>
            <a:r>
              <a:rPr lang="en-US" altLang="ko-KR" sz="2600" dirty="0">
                <a:solidFill>
                  <a:srgbClr val="251A18"/>
                </a:solidFill>
                <a:latin typeface="강원교육모두 Light" panose="02020603020101020101" pitchFamily="18" charset="-127"/>
                <a:ea typeface="강원교육모두 Light" panose="02020603020101020101" pitchFamily="18" charset="-127"/>
              </a:rPr>
              <a:t>‘2022 </a:t>
            </a:r>
            <a:r>
              <a:rPr lang="ko-KR" altLang="en-US" sz="2600" dirty="0">
                <a:solidFill>
                  <a:srgbClr val="251A18"/>
                </a:solidFill>
                <a:latin typeface="강원교육모두 Light" panose="02020603020101020101" pitchFamily="18" charset="-127"/>
                <a:ea typeface="강원교육모두 Light" panose="02020603020101020101" pitchFamily="18" charset="-127"/>
              </a:rPr>
              <a:t>소비자 협의회 포케 전문점 부문 대상</a:t>
            </a:r>
            <a:r>
              <a:rPr lang="en-US" altLang="ko-KR" sz="2600" dirty="0">
                <a:solidFill>
                  <a:srgbClr val="251A18"/>
                </a:solidFill>
                <a:latin typeface="강원교육모두 Light" panose="02020603020101020101" pitchFamily="18" charset="-127"/>
                <a:ea typeface="강원교육모두 Light" panose="02020603020101020101" pitchFamily="18" charset="-127"/>
              </a:rPr>
              <a:t>’</a:t>
            </a:r>
            <a:r>
              <a:rPr lang="ko-KR" altLang="en-US" sz="2600" dirty="0">
                <a:solidFill>
                  <a:srgbClr val="251A18"/>
                </a:solidFill>
                <a:latin typeface="강원교육모두 Light" panose="02020603020101020101" pitchFamily="18" charset="-127"/>
                <a:ea typeface="강원교육모두 Light" panose="02020603020101020101" pitchFamily="18" charset="-127"/>
              </a:rPr>
              <a:t> 수상</a:t>
            </a:r>
            <a:endParaRPr lang="en-US" altLang="ko-KR" sz="2600" dirty="0">
              <a:solidFill>
                <a:srgbClr val="251A18"/>
              </a:solidFill>
              <a:latin typeface="강원교육모두 Light" panose="02020603020101020101" pitchFamily="18" charset="-127"/>
              <a:ea typeface="강원교육모두 Light" panose="02020603020101020101" pitchFamily="18" charset="-127"/>
            </a:endParaRPr>
          </a:p>
        </p:txBody>
      </p:sp>
      <p:pic>
        <p:nvPicPr>
          <p:cNvPr id="24" name="그림 23" descr="텍스트, 스크린샷, 로고, 원이(가) 표시된 사진&#10;&#10;자동 생성된 설명">
            <a:extLst>
              <a:ext uri="{FF2B5EF4-FFF2-40B4-BE49-F238E27FC236}">
                <a16:creationId xmlns:a16="http://schemas.microsoft.com/office/drawing/2014/main" id="{8360422A-5B50-F931-82E8-2D147A3763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5000" y="1476173"/>
            <a:ext cx="4020049" cy="2261278"/>
          </a:xfrm>
          <a:prstGeom prst="rect">
            <a:avLst/>
          </a:prstGeom>
        </p:spPr>
      </p:pic>
      <p:pic>
        <p:nvPicPr>
          <p:cNvPr id="19" name="그림 18">
            <a:extLst>
              <a:ext uri="{FF2B5EF4-FFF2-40B4-BE49-F238E27FC236}">
                <a16:creationId xmlns:a16="http://schemas.microsoft.com/office/drawing/2014/main" id="{63AC0FD1-8012-8B0F-1509-B927DFEE00C1}"/>
              </a:ext>
            </a:extLst>
          </p:cNvPr>
          <p:cNvPicPr>
            <a:picLocks noChangeAspect="1"/>
          </p:cNvPicPr>
          <p:nvPr/>
        </p:nvPicPr>
        <p:blipFill rotWithShape="1">
          <a:blip r:embed="rId6"/>
          <a:srcRect l="1910"/>
          <a:stretch/>
        </p:blipFill>
        <p:spPr>
          <a:xfrm>
            <a:off x="12579161" y="2545239"/>
            <a:ext cx="4344809" cy="3659585"/>
          </a:xfrm>
          <a:prstGeom prst="rect">
            <a:avLst/>
          </a:prstGeom>
          <a:ln w="76200">
            <a:solidFill>
              <a:srgbClr val="FFF8F0"/>
            </a:solidFill>
          </a:ln>
        </p:spPr>
      </p:pic>
    </p:spTree>
    <p:extLst>
      <p:ext uri="{BB962C8B-B14F-4D97-AF65-F5344CB8AC3E}">
        <p14:creationId xmlns:p14="http://schemas.microsoft.com/office/powerpoint/2010/main" val="41616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946640" cy="923330"/>
          </a:xfrm>
          <a:prstGeom prst="rect">
            <a:avLst/>
          </a:prstGeom>
          <a:noFill/>
        </p:spPr>
        <p:txBody>
          <a:bodyPr wrap="none" rtlCol="0">
            <a:spAutoFit/>
          </a:bodyPr>
          <a:lstStyle/>
          <a:p>
            <a:r>
              <a:rPr lang="ko-KR" altLang="en-US" sz="5400" dirty="0" err="1">
                <a:solidFill>
                  <a:srgbClr val="251A18"/>
                </a:solidFill>
                <a:latin typeface="강원교육모두 Bold" panose="02020603020101020101" pitchFamily="18" charset="-127"/>
                <a:ea typeface="강원교육모두 Bold" panose="02020603020101020101" pitchFamily="18" charset="-127"/>
              </a:rPr>
              <a:t>슬로우캘리</a:t>
            </a:r>
            <a:endParaRPr lang="ko-KR" altLang="en-US" sz="5400" dirty="0">
              <a:solidFill>
                <a:srgbClr val="251A18"/>
              </a:solidFill>
              <a:latin typeface="강원교육모두 Bold" panose="02020603020101020101" pitchFamily="18" charset="-127"/>
              <a:ea typeface="강원교육모두 Bold" panose="02020603020101020101" pitchFamily="18" charset="-127"/>
            </a:endParaRPr>
          </a:p>
        </p:txBody>
      </p:sp>
      <p:sp>
        <p:nvSpPr>
          <p:cNvPr id="3" name="TextBox 2">
            <a:extLst>
              <a:ext uri="{FF2B5EF4-FFF2-40B4-BE49-F238E27FC236}">
                <a16:creationId xmlns:a16="http://schemas.microsoft.com/office/drawing/2014/main" id="{C5E66D6A-CCB8-DE40-9EFF-3E547FCB6AD0}"/>
              </a:ext>
            </a:extLst>
          </p:cNvPr>
          <p:cNvSpPr txBox="1"/>
          <p:nvPr/>
        </p:nvSpPr>
        <p:spPr>
          <a:xfrm>
            <a:off x="3505200" y="467499"/>
            <a:ext cx="918841"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타겟</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A38211-B4E5-AA61-AA53-01B1E904642F}"/>
              </a:ext>
            </a:extLst>
          </p:cNvPr>
          <p:cNvSpPr txBox="1"/>
          <p:nvPr/>
        </p:nvSpPr>
        <p:spPr>
          <a:xfrm>
            <a:off x="6589329" y="3077731"/>
            <a:ext cx="5109342" cy="533095"/>
          </a:xfrm>
          <a:prstGeom prst="rect">
            <a:avLst/>
          </a:prstGeom>
          <a:noFill/>
        </p:spPr>
        <p:txBody>
          <a:bodyPr wrap="square">
            <a:spAutoFit/>
          </a:bodyPr>
          <a:lstStyle/>
          <a:p>
            <a:pPr algn="ctr">
              <a:lnSpc>
                <a:spcPct val="130000"/>
              </a:lnSpc>
            </a:pP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건강식을 선호하는 </a:t>
            </a:r>
            <a:r>
              <a:rPr lang="en-US" altLang="ko-KR" sz="2600" dirty="0">
                <a:solidFill>
                  <a:srgbClr val="251A18"/>
                </a:solidFill>
                <a:latin typeface="강원교육모두 Light" panose="02020603020101020101" pitchFamily="18" charset="-127"/>
                <a:ea typeface="강원교육모두 Light" panose="02020603020101020101" pitchFamily="18" charset="-127"/>
              </a:rPr>
              <a:t>2030 </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남성</a:t>
            </a:r>
            <a:r>
              <a:rPr lang="en-US" altLang="ko-KR" sz="2600" b="0" i="0" dirty="0">
                <a:solidFill>
                  <a:srgbClr val="251A18"/>
                </a:solidFill>
                <a:effectLst/>
                <a:latin typeface="강원교육모두 Light" panose="02020603020101020101" pitchFamily="18" charset="-127"/>
                <a:ea typeface="강원교육모두 Light" panose="02020603020101020101" pitchFamily="18" charset="-127"/>
              </a:rPr>
              <a:t>/</a:t>
            </a:r>
            <a:r>
              <a:rPr lang="ko-KR" altLang="en-US" sz="2600" b="0" i="0" dirty="0">
                <a:solidFill>
                  <a:srgbClr val="251A18"/>
                </a:solidFill>
                <a:effectLst/>
                <a:latin typeface="강원교육모두 Light" panose="02020603020101020101" pitchFamily="18" charset="-127"/>
                <a:ea typeface="강원교육모두 Light" panose="02020603020101020101" pitchFamily="18" charset="-127"/>
              </a:rPr>
              <a:t>여성</a:t>
            </a:r>
            <a:endParaRPr lang="en-US" altLang="ko-KR" sz="2600" dirty="0">
              <a:solidFill>
                <a:srgbClr val="10069F"/>
              </a:solidFill>
              <a:latin typeface="강원교육모두 Light" panose="02020603020101020101" pitchFamily="18" charset="-127"/>
              <a:ea typeface="강원교육모두 Light" panose="02020603020101020101" pitchFamily="18" charset="-127"/>
            </a:endParaRPr>
          </a:p>
        </p:txBody>
      </p:sp>
      <p:sp>
        <p:nvSpPr>
          <p:cNvPr id="9" name="TextBox 8">
            <a:extLst>
              <a:ext uri="{FF2B5EF4-FFF2-40B4-BE49-F238E27FC236}">
                <a16:creationId xmlns:a16="http://schemas.microsoft.com/office/drawing/2014/main" id="{9144FFC2-9B2A-3D75-44C3-D0C1CE2E67B9}"/>
              </a:ext>
            </a:extLst>
          </p:cNvPr>
          <p:cNvSpPr txBox="1"/>
          <p:nvPr/>
        </p:nvSpPr>
        <p:spPr>
          <a:xfrm>
            <a:off x="8684580" y="1943100"/>
            <a:ext cx="918841"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타겟</a:t>
            </a:r>
          </a:p>
        </p:txBody>
      </p:sp>
      <p:pic>
        <p:nvPicPr>
          <p:cNvPr id="7" name="그림 6" descr="자연 식품, 농산물, 푸드그룹, 다이어트 음식이(가) 표시된 사진&#10;&#10;자동 생성된 설명">
            <a:extLst>
              <a:ext uri="{FF2B5EF4-FFF2-40B4-BE49-F238E27FC236}">
                <a16:creationId xmlns:a16="http://schemas.microsoft.com/office/drawing/2014/main" id="{A82A3A01-4307-3E59-9FB5-0BBC58476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952" y="3848100"/>
            <a:ext cx="9706096" cy="5459679"/>
          </a:xfrm>
          <a:prstGeom prst="rect">
            <a:avLst/>
          </a:prstGeom>
        </p:spPr>
      </p:pic>
      <p:pic>
        <p:nvPicPr>
          <p:cNvPr id="13" name="그림 12">
            <a:extLst>
              <a:ext uri="{FF2B5EF4-FFF2-40B4-BE49-F238E27FC236}">
                <a16:creationId xmlns:a16="http://schemas.microsoft.com/office/drawing/2014/main" id="{3F3D3518-4769-8765-F86A-51BD934F33A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649200" y="5964352"/>
            <a:ext cx="4680172" cy="3065348"/>
          </a:xfrm>
          <a:prstGeom prst="rect">
            <a:avLst/>
          </a:prstGeom>
        </p:spPr>
      </p:pic>
      <p:pic>
        <p:nvPicPr>
          <p:cNvPr id="19" name="그림 18" descr="체력, 팔꿈치, 무릎, 관절이(가) 표시된 사진&#10;&#10;자동 생성된 설명">
            <a:extLst>
              <a:ext uri="{FF2B5EF4-FFF2-40B4-BE49-F238E27FC236}">
                <a16:creationId xmlns:a16="http://schemas.microsoft.com/office/drawing/2014/main" id="{1AFD9849-4A95-B1D6-8630-A053C86F57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1510" y="5689839"/>
            <a:ext cx="3339860" cy="3339860"/>
          </a:xfrm>
          <a:prstGeom prst="rect">
            <a:avLst/>
          </a:prstGeom>
        </p:spPr>
      </p:pic>
    </p:spTree>
    <p:extLst>
      <p:ext uri="{BB962C8B-B14F-4D97-AF65-F5344CB8AC3E}">
        <p14:creationId xmlns:p14="http://schemas.microsoft.com/office/powerpoint/2010/main" val="506998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946640" cy="923330"/>
          </a:xfrm>
          <a:prstGeom prst="rect">
            <a:avLst/>
          </a:prstGeom>
          <a:noFill/>
        </p:spPr>
        <p:txBody>
          <a:bodyPr wrap="none" rtlCol="0">
            <a:spAutoFit/>
          </a:bodyPr>
          <a:lstStyle/>
          <a:p>
            <a:r>
              <a:rPr lang="ko-KR" altLang="en-US" sz="5400" dirty="0" err="1">
                <a:solidFill>
                  <a:srgbClr val="251A18"/>
                </a:solidFill>
                <a:latin typeface="강원교육모두 Bold" panose="02020603020101020101" pitchFamily="18" charset="-127"/>
                <a:ea typeface="강원교육모두 Bold" panose="02020603020101020101" pitchFamily="18" charset="-127"/>
              </a:rPr>
              <a:t>슬로우캘리</a:t>
            </a:r>
            <a:endParaRPr lang="ko-KR" altLang="en-US" sz="5400" dirty="0">
              <a:solidFill>
                <a:srgbClr val="251A18"/>
              </a:solidFill>
              <a:latin typeface="강원교육모두 Bold" panose="02020603020101020101" pitchFamily="18" charset="-127"/>
              <a:ea typeface="강원교육모두 Bold" panose="02020603020101020101" pitchFamily="18" charset="-127"/>
            </a:endParaRPr>
          </a:p>
        </p:txBody>
      </p:sp>
      <p:sp>
        <p:nvSpPr>
          <p:cNvPr id="3" name="TextBox 2">
            <a:extLst>
              <a:ext uri="{FF2B5EF4-FFF2-40B4-BE49-F238E27FC236}">
                <a16:creationId xmlns:a16="http://schemas.microsoft.com/office/drawing/2014/main" id="{C5E66D6A-CCB8-DE40-9EFF-3E547FCB6AD0}"/>
              </a:ext>
            </a:extLst>
          </p:cNvPr>
          <p:cNvSpPr txBox="1"/>
          <p:nvPr/>
        </p:nvSpPr>
        <p:spPr>
          <a:xfrm>
            <a:off x="3505200" y="467499"/>
            <a:ext cx="1260281"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경쟁사</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graphicFrame>
        <p:nvGraphicFramePr>
          <p:cNvPr id="7" name="표 6">
            <a:extLst>
              <a:ext uri="{FF2B5EF4-FFF2-40B4-BE49-F238E27FC236}">
                <a16:creationId xmlns:a16="http://schemas.microsoft.com/office/drawing/2014/main" id="{8E60EA60-B406-B29B-AF30-AE9EF344695A}"/>
              </a:ext>
            </a:extLst>
          </p:cNvPr>
          <p:cNvGraphicFramePr>
            <a:graphicFrameLocks noGrp="1"/>
          </p:cNvGraphicFramePr>
          <p:nvPr>
            <p:extLst>
              <p:ext uri="{D42A27DB-BD31-4B8C-83A1-F6EECF244321}">
                <p14:modId xmlns:p14="http://schemas.microsoft.com/office/powerpoint/2010/main" val="3222202796"/>
              </p:ext>
            </p:extLst>
          </p:nvPr>
        </p:nvGraphicFramePr>
        <p:xfrm>
          <a:off x="4197932" y="3129280"/>
          <a:ext cx="9892136" cy="5404348"/>
        </p:xfrm>
        <a:graphic>
          <a:graphicData uri="http://schemas.openxmlformats.org/drawingml/2006/table">
            <a:tbl>
              <a:tblPr firstRow="1" bandRow="1" bandCol="1">
                <a:tableStyleId>{5A111915-BE36-4E01-A7E5-04B1672EAD32}</a:tableStyleId>
              </a:tblPr>
              <a:tblGrid>
                <a:gridCol w="2473034">
                  <a:extLst>
                    <a:ext uri="{9D8B030D-6E8A-4147-A177-3AD203B41FA5}">
                      <a16:colId xmlns:a16="http://schemas.microsoft.com/office/drawing/2014/main" val="3545066618"/>
                    </a:ext>
                  </a:extLst>
                </a:gridCol>
                <a:gridCol w="2473034">
                  <a:extLst>
                    <a:ext uri="{9D8B030D-6E8A-4147-A177-3AD203B41FA5}">
                      <a16:colId xmlns:a16="http://schemas.microsoft.com/office/drawing/2014/main" val="1630507130"/>
                    </a:ext>
                  </a:extLst>
                </a:gridCol>
                <a:gridCol w="2473034">
                  <a:extLst>
                    <a:ext uri="{9D8B030D-6E8A-4147-A177-3AD203B41FA5}">
                      <a16:colId xmlns:a16="http://schemas.microsoft.com/office/drawing/2014/main" val="495770600"/>
                    </a:ext>
                  </a:extLst>
                </a:gridCol>
                <a:gridCol w="2473034">
                  <a:extLst>
                    <a:ext uri="{9D8B030D-6E8A-4147-A177-3AD203B41FA5}">
                      <a16:colId xmlns:a16="http://schemas.microsoft.com/office/drawing/2014/main" val="1846350590"/>
                    </a:ext>
                  </a:extLst>
                </a:gridCol>
              </a:tblGrid>
              <a:tr h="1351087">
                <a:tc>
                  <a:txBody>
                    <a:bodyPr/>
                    <a:lstStyle/>
                    <a:p>
                      <a:pPr algn="ctr" latinLnBrk="1"/>
                      <a:r>
                        <a:rPr lang="ko-KR" altLang="en-US" sz="2600" dirty="0">
                          <a:latin typeface="강원교육모두 Light" panose="02020603020101020101" pitchFamily="18" charset="-127"/>
                          <a:ea typeface="강원교육모두 Light" panose="02020603020101020101" pitchFamily="18" charset="-127"/>
                        </a:rPr>
                        <a:t>브랜드</a:t>
                      </a: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069F"/>
                    </a:solidFill>
                  </a:tcPr>
                </a:tc>
                <a:tc>
                  <a:txBody>
                    <a:bodyPr/>
                    <a:lstStyle/>
                    <a:p>
                      <a:pPr algn="ctr" latinLnBrk="1"/>
                      <a:r>
                        <a:rPr lang="ko-KR" altLang="en-US" sz="2600" dirty="0">
                          <a:latin typeface="강원교육모두 Light" panose="02020603020101020101" pitchFamily="18" charset="-127"/>
                          <a:ea typeface="강원교육모두 Light" panose="02020603020101020101" pitchFamily="18" charset="-127"/>
                        </a:rPr>
                        <a:t>초기 부담금</a:t>
                      </a: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069F"/>
                    </a:solidFill>
                  </a:tcPr>
                </a:tc>
                <a:tc>
                  <a:txBody>
                    <a:bodyPr/>
                    <a:lstStyle/>
                    <a:p>
                      <a:pPr algn="ctr" latinLnBrk="1"/>
                      <a:r>
                        <a:rPr lang="ko-KR" altLang="en-US" sz="2600" dirty="0">
                          <a:latin typeface="강원교육모두 Light" panose="02020603020101020101" pitchFamily="18" charset="-127"/>
                          <a:ea typeface="강원교육모두 Light" panose="02020603020101020101" pitchFamily="18" charset="-127"/>
                        </a:rPr>
                        <a:t>가맹점</a:t>
                      </a:r>
                      <a:endParaRPr lang="en-US" altLang="ko-KR" sz="2600" dirty="0">
                        <a:latin typeface="강원교육모두 Light" panose="02020603020101020101" pitchFamily="18" charset="-127"/>
                        <a:ea typeface="강원교육모두 Light" panose="02020603020101020101" pitchFamily="18" charset="-127"/>
                      </a:endParaRPr>
                    </a:p>
                    <a:p>
                      <a:pPr algn="ctr" latinLnBrk="1"/>
                      <a:r>
                        <a:rPr lang="ko-KR" altLang="en-US" sz="2600" dirty="0">
                          <a:latin typeface="강원교육모두 Light" panose="02020603020101020101" pitchFamily="18" charset="-127"/>
                          <a:ea typeface="강원교육모두 Light" panose="02020603020101020101" pitchFamily="18" charset="-127"/>
                        </a:rPr>
                        <a:t>연평균 매출</a:t>
                      </a: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069F"/>
                    </a:solidFill>
                  </a:tcPr>
                </a:tc>
                <a:tc>
                  <a:txBody>
                    <a:bodyPr/>
                    <a:lstStyle/>
                    <a:p>
                      <a:pPr algn="ctr" latinLnBrk="1"/>
                      <a:r>
                        <a:rPr lang="ko-KR" altLang="en-US" sz="2600" dirty="0">
                          <a:latin typeface="강원교육모두 Light" panose="02020603020101020101" pitchFamily="18" charset="-127"/>
                          <a:ea typeface="강원교육모두 Light" panose="02020603020101020101" pitchFamily="18" charset="-127"/>
                        </a:rPr>
                        <a:t>면적당</a:t>
                      </a:r>
                      <a:endParaRPr lang="en-US" altLang="ko-KR" sz="2600" dirty="0">
                        <a:latin typeface="강원교육모두 Light" panose="02020603020101020101" pitchFamily="18" charset="-127"/>
                        <a:ea typeface="강원교육모두 Light" panose="02020603020101020101" pitchFamily="18" charset="-127"/>
                      </a:endParaRPr>
                    </a:p>
                    <a:p>
                      <a:pPr algn="ctr" latinLnBrk="1"/>
                      <a:r>
                        <a:rPr lang="ko-KR" altLang="en-US" sz="2600" dirty="0">
                          <a:latin typeface="강원교육모두 Light" panose="02020603020101020101" pitchFamily="18" charset="-127"/>
                          <a:ea typeface="강원교육모두 Light" panose="02020603020101020101" pitchFamily="18" charset="-127"/>
                        </a:rPr>
                        <a:t>연평균 매출</a:t>
                      </a: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069F"/>
                    </a:solidFill>
                  </a:tcPr>
                </a:tc>
                <a:extLst>
                  <a:ext uri="{0D108BD9-81ED-4DB2-BD59-A6C34878D82A}">
                    <a16:rowId xmlns:a16="http://schemas.microsoft.com/office/drawing/2014/main" val="1322975574"/>
                  </a:ext>
                </a:extLst>
              </a:tr>
              <a:tr h="1351087">
                <a:tc>
                  <a:txBody>
                    <a:bodyPr/>
                    <a:lstStyle/>
                    <a:p>
                      <a:pPr algn="ctr" latinLnBrk="1"/>
                      <a:r>
                        <a:rPr lang="ko-KR" altLang="en-US" sz="2900" dirty="0" err="1">
                          <a:solidFill>
                            <a:srgbClr val="251A18"/>
                          </a:solidFill>
                          <a:latin typeface="강원교육모두 Light" panose="02020603020101020101" pitchFamily="18" charset="-127"/>
                          <a:ea typeface="강원교육모두 Light" panose="02020603020101020101" pitchFamily="18" charset="-127"/>
                        </a:rPr>
                        <a:t>샐러디</a:t>
                      </a:r>
                      <a:endParaRPr lang="ko-KR" altLang="en-US" sz="2900" dirty="0">
                        <a:solidFill>
                          <a:srgbClr val="251A18"/>
                        </a:solidFill>
                        <a:latin typeface="강원교육모두 Light" panose="02020603020101020101" pitchFamily="18" charset="-127"/>
                        <a:ea typeface="강원교육모두 Light"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900" dirty="0">
                          <a:solidFill>
                            <a:srgbClr val="251A18"/>
                          </a:solidFill>
                          <a:latin typeface="강원교육모두 Bold" panose="02020603020101020101" pitchFamily="18" charset="-127"/>
                          <a:ea typeface="강원교육모두 Bold" panose="02020603020101020101" pitchFamily="18" charset="-127"/>
                        </a:rPr>
                        <a:t>95,150</a:t>
                      </a:r>
                      <a:endParaRPr lang="ko-KR" altLang="en-US" sz="2900" dirty="0">
                        <a:solidFill>
                          <a:srgbClr val="251A18"/>
                        </a:solidFill>
                        <a:latin typeface="강원교육모두 Bold" panose="02020603020101020101" pitchFamily="18" charset="-127"/>
                        <a:ea typeface="강원교육모두 Bold"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900" dirty="0">
                          <a:solidFill>
                            <a:srgbClr val="251A18"/>
                          </a:solidFill>
                          <a:latin typeface="강원교육모두 Bold" panose="02020603020101020101" pitchFamily="18" charset="-127"/>
                          <a:ea typeface="강원교육모두 Bold" panose="02020603020101020101" pitchFamily="18" charset="-127"/>
                        </a:rPr>
                        <a:t>302,273</a:t>
                      </a:r>
                      <a:endParaRPr lang="ko-KR" altLang="en-US" sz="2900" dirty="0">
                        <a:solidFill>
                          <a:srgbClr val="251A18"/>
                        </a:solidFill>
                        <a:latin typeface="강원교육모두 Bold" panose="02020603020101020101" pitchFamily="18" charset="-127"/>
                        <a:ea typeface="강원교육모두 Bold"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900" dirty="0">
                          <a:solidFill>
                            <a:srgbClr val="251A18"/>
                          </a:solidFill>
                          <a:latin typeface="강원교육모두 Bold" panose="02020603020101020101" pitchFamily="18" charset="-127"/>
                          <a:ea typeface="강원교육모두 Bold" panose="02020603020101020101" pitchFamily="18" charset="-127"/>
                        </a:rPr>
                        <a:t>26,965</a:t>
                      </a:r>
                      <a:endParaRPr lang="ko-KR" altLang="en-US" sz="2900" dirty="0">
                        <a:solidFill>
                          <a:srgbClr val="251A18"/>
                        </a:solidFill>
                        <a:latin typeface="강원교육모두 Bold" panose="02020603020101020101" pitchFamily="18" charset="-127"/>
                        <a:ea typeface="강원교육모두 Bold"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997526"/>
                  </a:ext>
                </a:extLst>
              </a:tr>
              <a:tr h="1351087">
                <a:tc>
                  <a:txBody>
                    <a:bodyPr/>
                    <a:lstStyle/>
                    <a:p>
                      <a:pPr algn="ctr" latinLnBrk="1"/>
                      <a:r>
                        <a:rPr lang="ko-KR" altLang="en-US" sz="2900" dirty="0" err="1">
                          <a:solidFill>
                            <a:srgbClr val="251A18"/>
                          </a:solidFill>
                          <a:latin typeface="강원교육모두 Light" panose="02020603020101020101" pitchFamily="18" charset="-127"/>
                          <a:ea typeface="강원교육모두 Light" panose="02020603020101020101" pitchFamily="18" charset="-127"/>
                        </a:rPr>
                        <a:t>슬로우캘리</a:t>
                      </a:r>
                      <a:endParaRPr lang="ko-KR" altLang="en-US" sz="2900" dirty="0">
                        <a:solidFill>
                          <a:srgbClr val="251A18"/>
                        </a:solidFill>
                        <a:latin typeface="강원교육모두 Light" panose="02020603020101020101" pitchFamily="18" charset="-127"/>
                        <a:ea typeface="강원교육모두 Light"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900" dirty="0">
                          <a:solidFill>
                            <a:srgbClr val="10069F"/>
                          </a:solidFill>
                          <a:latin typeface="강원교육모두 Bold" panose="02020603020101020101" pitchFamily="18" charset="-127"/>
                          <a:ea typeface="강원교육모두 Bold" panose="02020603020101020101" pitchFamily="18" charset="-127"/>
                        </a:rPr>
                        <a:t>75,600</a:t>
                      </a:r>
                      <a:endParaRPr lang="ko-KR" altLang="en-US" sz="2900" dirty="0">
                        <a:solidFill>
                          <a:srgbClr val="10069F"/>
                        </a:solidFill>
                        <a:latin typeface="강원교육모두 Bold" panose="02020603020101020101" pitchFamily="18" charset="-127"/>
                        <a:ea typeface="강원교육모두 Bold"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900" dirty="0">
                          <a:solidFill>
                            <a:srgbClr val="10069F"/>
                          </a:solidFill>
                          <a:latin typeface="강원교육모두 Bold" panose="02020603020101020101" pitchFamily="18" charset="-127"/>
                          <a:ea typeface="강원교육모두 Bold" panose="02020603020101020101" pitchFamily="18" charset="-127"/>
                        </a:rPr>
                        <a:t>317,704</a:t>
                      </a:r>
                      <a:endParaRPr lang="ko-KR" altLang="en-US" sz="2900" dirty="0">
                        <a:solidFill>
                          <a:srgbClr val="10069F"/>
                        </a:solidFill>
                        <a:latin typeface="강원교육모두 Bold" panose="02020603020101020101" pitchFamily="18" charset="-127"/>
                        <a:ea typeface="강원교육모두 Bold"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900" dirty="0">
                          <a:solidFill>
                            <a:srgbClr val="10069F"/>
                          </a:solidFill>
                          <a:latin typeface="강원교육모두 Bold" panose="02020603020101020101" pitchFamily="18" charset="-127"/>
                          <a:ea typeface="강원교육모두 Bold" panose="02020603020101020101" pitchFamily="18" charset="-127"/>
                        </a:rPr>
                        <a:t>24,439</a:t>
                      </a:r>
                      <a:endParaRPr lang="ko-KR" altLang="en-US" sz="2900" dirty="0">
                        <a:solidFill>
                          <a:srgbClr val="10069F"/>
                        </a:solidFill>
                        <a:latin typeface="강원교육모두 Bold" panose="02020603020101020101" pitchFamily="18" charset="-127"/>
                        <a:ea typeface="강원교육모두 Bold"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0387401"/>
                  </a:ext>
                </a:extLst>
              </a:tr>
              <a:tr h="1351087">
                <a:tc>
                  <a:txBody>
                    <a:bodyPr/>
                    <a:lstStyle/>
                    <a:p>
                      <a:pPr algn="ctr" latinLnBrk="1"/>
                      <a:r>
                        <a:rPr lang="ko-KR" altLang="en-US" sz="2900" dirty="0">
                          <a:solidFill>
                            <a:srgbClr val="251A18"/>
                          </a:solidFill>
                          <a:latin typeface="강원교육모두 Light" panose="02020603020101020101" pitchFamily="18" charset="-127"/>
                          <a:ea typeface="강원교육모두 Light" panose="02020603020101020101" pitchFamily="18" charset="-127"/>
                        </a:rPr>
                        <a:t>샐러드박스</a:t>
                      </a: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900" dirty="0">
                          <a:solidFill>
                            <a:srgbClr val="251A18"/>
                          </a:solidFill>
                          <a:latin typeface="강원교육모두 Bold" panose="02020603020101020101" pitchFamily="18" charset="-127"/>
                          <a:ea typeface="강원교육모두 Bold" panose="02020603020101020101" pitchFamily="18" charset="-127"/>
                        </a:rPr>
                        <a:t>52,150</a:t>
                      </a:r>
                      <a:endParaRPr lang="ko-KR" altLang="en-US" sz="2900" dirty="0">
                        <a:solidFill>
                          <a:srgbClr val="251A18"/>
                        </a:solidFill>
                        <a:latin typeface="강원교육모두 Bold" panose="02020603020101020101" pitchFamily="18" charset="-127"/>
                        <a:ea typeface="강원교육모두 Bold"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900" dirty="0">
                          <a:solidFill>
                            <a:srgbClr val="251A18"/>
                          </a:solidFill>
                          <a:latin typeface="강원교육모두 Bold" panose="02020603020101020101" pitchFamily="18" charset="-127"/>
                          <a:ea typeface="강원교육모두 Bold" panose="02020603020101020101" pitchFamily="18" charset="-127"/>
                        </a:rPr>
                        <a:t>135,434</a:t>
                      </a:r>
                      <a:endParaRPr lang="ko-KR" altLang="en-US" sz="2900" dirty="0">
                        <a:solidFill>
                          <a:srgbClr val="251A18"/>
                        </a:solidFill>
                        <a:latin typeface="강원교육모두 Bold" panose="02020603020101020101" pitchFamily="18" charset="-127"/>
                        <a:ea typeface="강원교육모두 Bold"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900" dirty="0">
                          <a:solidFill>
                            <a:srgbClr val="251A18"/>
                          </a:solidFill>
                          <a:latin typeface="강원교육모두 Bold" panose="02020603020101020101" pitchFamily="18" charset="-127"/>
                          <a:ea typeface="강원교육모두 Bold" panose="02020603020101020101" pitchFamily="18" charset="-127"/>
                        </a:rPr>
                        <a:t>9,245</a:t>
                      </a:r>
                      <a:endParaRPr lang="ko-KR" altLang="en-US" sz="2900" dirty="0">
                        <a:solidFill>
                          <a:srgbClr val="251A18"/>
                        </a:solidFill>
                        <a:latin typeface="강원교육모두 Bold" panose="02020603020101020101" pitchFamily="18" charset="-127"/>
                        <a:ea typeface="강원교육모두 Bold" panose="02020603020101020101" pitchFamily="18" charset="-127"/>
                      </a:endParaRPr>
                    </a:p>
                  </a:txBody>
                  <a:tcPr marL="100598" marR="100598" marT="50299" marB="50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451554"/>
                  </a:ext>
                </a:extLst>
              </a:tr>
            </a:tbl>
          </a:graphicData>
        </a:graphic>
      </p:graphicFrame>
      <p:sp>
        <p:nvSpPr>
          <p:cNvPr id="8" name="TextBox 7">
            <a:extLst>
              <a:ext uri="{FF2B5EF4-FFF2-40B4-BE49-F238E27FC236}">
                <a16:creationId xmlns:a16="http://schemas.microsoft.com/office/drawing/2014/main" id="{90BF7F7F-9179-E8F8-F06D-881BAF03158D}"/>
              </a:ext>
            </a:extLst>
          </p:cNvPr>
          <p:cNvSpPr txBox="1"/>
          <p:nvPr/>
        </p:nvSpPr>
        <p:spPr>
          <a:xfrm>
            <a:off x="6400801" y="2100534"/>
            <a:ext cx="5486399" cy="593111"/>
          </a:xfrm>
          <a:prstGeom prst="rect">
            <a:avLst/>
          </a:prstGeom>
          <a:noFill/>
        </p:spPr>
        <p:txBody>
          <a:bodyPr wrap="square" rtlCol="0">
            <a:spAutoFit/>
          </a:bodyPr>
          <a:lstStyle/>
          <a:p>
            <a:pPr algn="ct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샐러드</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r>
              <a:rPr lang="ko-KR" altLang="en-US" sz="2600" dirty="0">
                <a:solidFill>
                  <a:srgbClr val="1E1E1E"/>
                </a:solidFill>
                <a:latin typeface="강원교육모두 Light" panose="02020603020101020101" pitchFamily="18" charset="-127"/>
                <a:ea typeface="강원교육모두 Light" panose="02020603020101020101" pitchFamily="18" charset="-127"/>
              </a:rPr>
              <a:t>포케 프랜차이즈 부담금과 매출 현황</a:t>
            </a:r>
            <a:endParaRPr lang="en-US" altLang="ko-KR" sz="2000" dirty="0">
              <a:latin typeface="강원교육모두 Light" panose="02020603020101020101" pitchFamily="18" charset="-127"/>
              <a:ea typeface="강원교육모두 Light" panose="02020603020101020101" pitchFamily="18" charset="-127"/>
            </a:endParaRPr>
          </a:p>
        </p:txBody>
      </p:sp>
      <p:sp>
        <p:nvSpPr>
          <p:cNvPr id="10" name="TextBox 9">
            <a:extLst>
              <a:ext uri="{FF2B5EF4-FFF2-40B4-BE49-F238E27FC236}">
                <a16:creationId xmlns:a16="http://schemas.microsoft.com/office/drawing/2014/main" id="{E7BE05AA-319F-3370-0A96-D1E4EED13323}"/>
              </a:ext>
            </a:extLst>
          </p:cNvPr>
          <p:cNvSpPr txBox="1"/>
          <p:nvPr/>
        </p:nvSpPr>
        <p:spPr>
          <a:xfrm>
            <a:off x="12759254" y="2642844"/>
            <a:ext cx="1330814" cy="477567"/>
          </a:xfrm>
          <a:prstGeom prst="rect">
            <a:avLst/>
          </a:prstGeom>
          <a:noFill/>
        </p:spPr>
        <p:txBody>
          <a:bodyPr wrap="none" rtlCol="0">
            <a:spAutoFit/>
          </a:bodyPr>
          <a:lstStyle/>
          <a:p>
            <a:pPr>
              <a:lnSpc>
                <a:spcPct val="150000"/>
              </a:lnSpc>
            </a:pPr>
            <a:r>
              <a:rPr lang="en-US" altLang="ko-KR" sz="2000" dirty="0">
                <a:solidFill>
                  <a:srgbClr val="1E1E1E"/>
                </a:solidFill>
                <a:latin typeface="강원교육모두 Light" panose="02020603020101020101" pitchFamily="18" charset="-127"/>
                <a:ea typeface="강원교육모두 Light" panose="02020603020101020101" pitchFamily="18" charset="-127"/>
              </a:rPr>
              <a:t>(</a:t>
            </a:r>
            <a:r>
              <a:rPr lang="ko-KR" altLang="en-US" sz="2000" dirty="0">
                <a:solidFill>
                  <a:srgbClr val="1E1E1E"/>
                </a:solidFill>
                <a:latin typeface="강원교육모두 Light" panose="02020603020101020101" pitchFamily="18" charset="-127"/>
                <a:ea typeface="강원교육모두 Light" panose="02020603020101020101" pitchFamily="18" charset="-127"/>
              </a:rPr>
              <a:t>단위</a:t>
            </a:r>
            <a:r>
              <a:rPr lang="en-US" altLang="ko-KR" sz="2000" dirty="0">
                <a:solidFill>
                  <a:srgbClr val="1E1E1E"/>
                </a:solidFill>
                <a:latin typeface="강원교육모두 Light" panose="02020603020101020101" pitchFamily="18" charset="-127"/>
                <a:ea typeface="강원교육모두 Light" panose="02020603020101020101" pitchFamily="18" charset="-127"/>
              </a:rPr>
              <a:t>: </a:t>
            </a:r>
            <a:r>
              <a:rPr lang="ko-KR" altLang="en-US" sz="2000" dirty="0">
                <a:solidFill>
                  <a:srgbClr val="1E1E1E"/>
                </a:solidFill>
                <a:latin typeface="강원교육모두 Light" panose="02020603020101020101" pitchFamily="18" charset="-127"/>
                <a:ea typeface="강원교육모두 Light" panose="02020603020101020101" pitchFamily="18" charset="-127"/>
              </a:rPr>
              <a:t>천원</a:t>
            </a:r>
            <a:r>
              <a:rPr lang="en-US" altLang="ko-KR" sz="2000" dirty="0">
                <a:solidFill>
                  <a:srgbClr val="1E1E1E"/>
                </a:solidFill>
                <a:latin typeface="강원교육모두 Light" panose="02020603020101020101" pitchFamily="18" charset="-127"/>
                <a:ea typeface="강원교육모두 Light" panose="02020603020101020101" pitchFamily="18" charset="-127"/>
              </a:rPr>
              <a:t>)</a:t>
            </a:r>
            <a:endParaRPr lang="en-US" altLang="ko-KR" sz="2000" dirty="0">
              <a:latin typeface="강원교육모두 Light" panose="02020603020101020101" pitchFamily="18" charset="-127"/>
              <a:ea typeface="강원교육모두 Light" panose="02020603020101020101" pitchFamily="18" charset="-127"/>
            </a:endParaRPr>
          </a:p>
        </p:txBody>
      </p:sp>
    </p:spTree>
    <p:extLst>
      <p:ext uri="{BB962C8B-B14F-4D97-AF65-F5344CB8AC3E}">
        <p14:creationId xmlns:p14="http://schemas.microsoft.com/office/powerpoint/2010/main" val="1148766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6FB-8D79-51DC-1D2E-E59C07E4B510}"/>
              </a:ext>
            </a:extLst>
          </p:cNvPr>
          <p:cNvSpPr txBox="1"/>
          <p:nvPr/>
        </p:nvSpPr>
        <p:spPr>
          <a:xfrm>
            <a:off x="304800" y="190500"/>
            <a:ext cx="2946640" cy="923330"/>
          </a:xfrm>
          <a:prstGeom prst="rect">
            <a:avLst/>
          </a:prstGeom>
          <a:noFill/>
        </p:spPr>
        <p:txBody>
          <a:bodyPr wrap="none" rtlCol="0">
            <a:spAutoFit/>
          </a:bodyPr>
          <a:lstStyle/>
          <a:p>
            <a:r>
              <a:rPr lang="ko-KR" altLang="en-US" sz="5400" dirty="0" err="1">
                <a:solidFill>
                  <a:srgbClr val="251A18"/>
                </a:solidFill>
                <a:latin typeface="강원교육모두 Bold" panose="02020603020101020101" pitchFamily="18" charset="-127"/>
                <a:ea typeface="강원교육모두 Bold" panose="02020603020101020101" pitchFamily="18" charset="-127"/>
              </a:rPr>
              <a:t>슬로우캘리</a:t>
            </a:r>
            <a:endParaRPr lang="ko-KR" altLang="en-US" sz="5400" dirty="0">
              <a:solidFill>
                <a:srgbClr val="251A18"/>
              </a:solidFill>
              <a:latin typeface="강원교육모두 Bold" panose="02020603020101020101" pitchFamily="18" charset="-127"/>
              <a:ea typeface="강원교육모두 Bold" panose="02020603020101020101" pitchFamily="18" charset="-127"/>
            </a:endParaRPr>
          </a:p>
        </p:txBody>
      </p:sp>
      <p:sp>
        <p:nvSpPr>
          <p:cNvPr id="3" name="TextBox 2">
            <a:extLst>
              <a:ext uri="{FF2B5EF4-FFF2-40B4-BE49-F238E27FC236}">
                <a16:creationId xmlns:a16="http://schemas.microsoft.com/office/drawing/2014/main" id="{C5E66D6A-CCB8-DE40-9EFF-3E547FCB6AD0}"/>
              </a:ext>
            </a:extLst>
          </p:cNvPr>
          <p:cNvSpPr txBox="1"/>
          <p:nvPr/>
        </p:nvSpPr>
        <p:spPr>
          <a:xfrm>
            <a:off x="3505200" y="467499"/>
            <a:ext cx="1587294" cy="646331"/>
          </a:xfrm>
          <a:prstGeom prst="rect">
            <a:avLst/>
          </a:prstGeom>
          <a:noFill/>
        </p:spPr>
        <p:txBody>
          <a:bodyPr wrap="none" rtlCol="0">
            <a:spAutoFit/>
          </a:bodyPr>
          <a:lstStyle/>
          <a:p>
            <a:r>
              <a:rPr lang="ko-KR" altLang="en-US" sz="3600" dirty="0">
                <a:latin typeface="강원교육모두 Light" panose="02020603020101020101" pitchFamily="18" charset="-127"/>
                <a:ea typeface="강원교육모두 Light" panose="02020603020101020101" pitchFamily="18" charset="-127"/>
              </a:rPr>
              <a:t>선정이유</a:t>
            </a:r>
          </a:p>
        </p:txBody>
      </p:sp>
      <p:cxnSp>
        <p:nvCxnSpPr>
          <p:cNvPr id="5" name="직선 연결선 4">
            <a:extLst>
              <a:ext uri="{FF2B5EF4-FFF2-40B4-BE49-F238E27FC236}">
                <a16:creationId xmlns:a16="http://schemas.microsoft.com/office/drawing/2014/main" id="{AE76E506-523F-8D0D-9423-761811570EAA}"/>
              </a:ext>
            </a:extLst>
          </p:cNvPr>
          <p:cNvCxnSpPr>
            <a:cxnSpLocks/>
          </p:cNvCxnSpPr>
          <p:nvPr/>
        </p:nvCxnSpPr>
        <p:spPr>
          <a:xfrm>
            <a:off x="266700" y="1257300"/>
            <a:ext cx="17754600" cy="0"/>
          </a:xfrm>
          <a:prstGeom prst="line">
            <a:avLst/>
          </a:prstGeom>
          <a:ln>
            <a:solidFill>
              <a:srgbClr val="251A18"/>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BF7F7F-9179-E8F8-F06D-881BAF03158D}"/>
              </a:ext>
            </a:extLst>
          </p:cNvPr>
          <p:cNvSpPr txBox="1"/>
          <p:nvPr/>
        </p:nvSpPr>
        <p:spPr>
          <a:xfrm>
            <a:off x="3793015" y="2978674"/>
            <a:ext cx="10716395" cy="4194097"/>
          </a:xfrm>
          <a:prstGeom prst="rect">
            <a:avLst/>
          </a:prstGeom>
          <a:noFill/>
        </p:spPr>
        <p:txBody>
          <a:bodyPr wrap="none" rtlCol="0">
            <a:spAutoFit/>
          </a:bodyPr>
          <a:lstStyle/>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1.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제가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포케를</a:t>
            </a:r>
            <a:r>
              <a:rPr lang="ko-KR" altLang="en-US" sz="2600" dirty="0">
                <a:solidFill>
                  <a:srgbClr val="1E1E1E"/>
                </a:solidFill>
                <a:latin typeface="강원교육모두 Light" panose="02020603020101020101" pitchFamily="18" charset="-127"/>
                <a:ea typeface="강원교육모두 Light" panose="02020603020101020101" pitchFamily="18" charset="-127"/>
              </a:rPr>
              <a:t> 좋아하고 타업체보다 맛있게 느껴져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슬로우캘리</a:t>
            </a:r>
            <a:r>
              <a:rPr lang="ko-KR" altLang="en-US" sz="2600" dirty="0">
                <a:solidFill>
                  <a:srgbClr val="1E1E1E"/>
                </a:solidFill>
                <a:latin typeface="강원교육모두 Light" panose="02020603020101020101" pitchFamily="18" charset="-127"/>
                <a:ea typeface="강원교육모두 Light" panose="02020603020101020101" pitchFamily="18" charset="-127"/>
              </a:rPr>
              <a:t> 종종 먹었기 때문입니다</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p>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2.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영양정보나 칼로리</a:t>
            </a:r>
            <a:r>
              <a:rPr lang="en-US" altLang="ko-KR"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알러지</a:t>
            </a:r>
            <a:r>
              <a:rPr lang="ko-KR" altLang="en-US" sz="2600" dirty="0">
                <a:solidFill>
                  <a:srgbClr val="1E1E1E"/>
                </a:solidFill>
                <a:latin typeface="강원교육모두 Light" panose="02020603020101020101" pitchFamily="18" charset="-127"/>
                <a:ea typeface="강원교육모두 Light" panose="02020603020101020101" pitchFamily="18" charset="-127"/>
              </a:rPr>
              <a:t> 성분에 대한 정보가 빈약합니다</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p>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3.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사이트 편의성이 부족합니다</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p>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4. </a:t>
            </a:r>
            <a:r>
              <a:rPr lang="ko-KR" altLang="en-US" sz="2600" dirty="0" err="1">
                <a:solidFill>
                  <a:srgbClr val="1E1E1E"/>
                </a:solidFill>
                <a:latin typeface="강원교육모두 Light" panose="02020603020101020101" pitchFamily="18" charset="-127"/>
                <a:ea typeface="강원교육모두 Light" panose="02020603020101020101" pitchFamily="18" charset="-127"/>
              </a:rPr>
              <a:t>슬로우캘리를</a:t>
            </a:r>
            <a:r>
              <a:rPr lang="ko-KR" altLang="en-US" sz="2600" dirty="0">
                <a:solidFill>
                  <a:srgbClr val="1E1E1E"/>
                </a:solidFill>
                <a:latin typeface="강원교육모두 Light" panose="02020603020101020101" pitchFamily="18" charset="-127"/>
                <a:ea typeface="강원교육모두 Light" panose="02020603020101020101" pitchFamily="18" charset="-127"/>
              </a:rPr>
              <a:t> 대표하는 곳이지만</a:t>
            </a:r>
            <a:r>
              <a:rPr lang="en-US" altLang="ko-KR"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사이트가 중구난방으로 되어있어 이용자가 느끼기에</a:t>
            </a:r>
            <a:endParaRPr lang="en-US" altLang="ko-KR" sz="2600" dirty="0">
              <a:solidFill>
                <a:srgbClr val="1E1E1E"/>
              </a:solidFill>
              <a:latin typeface="강원교육모두 Light" panose="02020603020101020101" pitchFamily="18" charset="-127"/>
              <a:ea typeface="강원교육모두 Light" panose="02020603020101020101" pitchFamily="18" charset="-127"/>
            </a:endParaRPr>
          </a:p>
          <a:p>
            <a:pPr>
              <a:lnSpc>
                <a:spcPct val="150000"/>
              </a:lnSpc>
            </a:pPr>
            <a:r>
              <a:rPr lang="en-US" altLang="ko-KR"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의아한 부분들이 존재합니다</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p>
          <a:p>
            <a:pPr>
              <a:lnSpc>
                <a:spcPct val="150000"/>
              </a:lnSpc>
            </a:pPr>
            <a:endParaRPr lang="en-US" altLang="ko-KR" sz="2600" dirty="0">
              <a:solidFill>
                <a:srgbClr val="1E1E1E"/>
              </a:solidFill>
              <a:latin typeface="강원교육모두 Light" panose="02020603020101020101" pitchFamily="18" charset="-127"/>
              <a:ea typeface="강원교육모두 Light" panose="02020603020101020101" pitchFamily="18" charset="-127"/>
            </a:endParaRPr>
          </a:p>
          <a:p>
            <a:pPr>
              <a:lnSpc>
                <a:spcPct val="150000"/>
              </a:lnSpc>
            </a:pPr>
            <a:r>
              <a:rPr lang="ko-KR" altLang="en-US" sz="2600" dirty="0">
                <a:solidFill>
                  <a:srgbClr val="1E1E1E"/>
                </a:solidFill>
                <a:latin typeface="강원교육모두 Light" panose="02020603020101020101" pitchFamily="18" charset="-127"/>
                <a:ea typeface="강원교육모두 Light" panose="02020603020101020101" pitchFamily="18" charset="-127"/>
              </a:rPr>
              <a:t>종합</a:t>
            </a:r>
            <a:r>
              <a:rPr lang="en-US" altLang="ko-KR" sz="2600" dirty="0">
                <a:solidFill>
                  <a:srgbClr val="1E1E1E"/>
                </a:solidFill>
                <a:latin typeface="강원교육모두 Light" panose="02020603020101020101" pitchFamily="18" charset="-127"/>
                <a:ea typeface="강원교육모두 Light" panose="02020603020101020101" pitchFamily="18" charset="-127"/>
              </a:rPr>
              <a:t>.  </a:t>
            </a:r>
            <a:r>
              <a:rPr lang="ko-KR" altLang="en-US" sz="2600" dirty="0">
                <a:solidFill>
                  <a:srgbClr val="1E1E1E"/>
                </a:solidFill>
                <a:latin typeface="강원교육모두 Light" panose="02020603020101020101" pitchFamily="18" charset="-127"/>
                <a:ea typeface="강원교육모두 Light" panose="02020603020101020101" pitchFamily="18" charset="-127"/>
              </a:rPr>
              <a:t>성장세는 좋으나 사이트는 관리가 되지 않아 보완의 필요성을 느꼈습니다</a:t>
            </a:r>
            <a:r>
              <a:rPr lang="en-US" altLang="ko-KR" sz="2600" dirty="0">
                <a:solidFill>
                  <a:srgbClr val="1E1E1E"/>
                </a:solidFill>
                <a:latin typeface="강원교육모두 Light" panose="02020603020101020101" pitchFamily="18" charset="-127"/>
                <a:ea typeface="강원교육모두 Light" panose="02020603020101020101" pitchFamily="18" charset="-127"/>
              </a:rPr>
              <a:t>.</a:t>
            </a:r>
            <a:endParaRPr lang="en-US" altLang="ko-KR" sz="2600" dirty="0">
              <a:latin typeface="강원교육모두 Light" panose="02020603020101020101" pitchFamily="18" charset="-127"/>
              <a:ea typeface="강원교육모두 Light" panose="02020603020101020101" pitchFamily="18" charset="-127"/>
            </a:endParaRPr>
          </a:p>
        </p:txBody>
      </p:sp>
      <p:sp>
        <p:nvSpPr>
          <p:cNvPr id="4" name="TextBox 3">
            <a:extLst>
              <a:ext uri="{FF2B5EF4-FFF2-40B4-BE49-F238E27FC236}">
                <a16:creationId xmlns:a16="http://schemas.microsoft.com/office/drawing/2014/main" id="{F3C2F6EC-D5FF-EDE1-7FBB-B054148292D8}"/>
              </a:ext>
            </a:extLst>
          </p:cNvPr>
          <p:cNvSpPr txBox="1"/>
          <p:nvPr/>
        </p:nvSpPr>
        <p:spPr>
          <a:xfrm>
            <a:off x="8350354" y="1943100"/>
            <a:ext cx="1587294" cy="646331"/>
          </a:xfrm>
          <a:prstGeom prst="rect">
            <a:avLst/>
          </a:prstGeom>
          <a:noFill/>
        </p:spPr>
        <p:txBody>
          <a:bodyPr wrap="none" rtlCol="0">
            <a:spAutoFit/>
          </a:bodyPr>
          <a:lstStyle/>
          <a:p>
            <a:pPr algn="ctr"/>
            <a:r>
              <a:rPr lang="ko-KR" altLang="en-US" sz="3600" dirty="0">
                <a:solidFill>
                  <a:srgbClr val="251A18"/>
                </a:solidFill>
                <a:latin typeface="강원교육모두 Bold" panose="02020603020101020101" pitchFamily="18" charset="-127"/>
                <a:ea typeface="강원교육모두 Bold" panose="02020603020101020101" pitchFamily="18" charset="-127"/>
              </a:rPr>
              <a:t>선정이유</a:t>
            </a:r>
          </a:p>
        </p:txBody>
      </p:sp>
    </p:spTree>
    <p:extLst>
      <p:ext uri="{BB962C8B-B14F-4D97-AF65-F5344CB8AC3E}">
        <p14:creationId xmlns:p14="http://schemas.microsoft.com/office/powerpoint/2010/main" val="2180172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슬로우캘리-노토산스">
      <a:majorFont>
        <a:latin typeface="Noto Sans KR Bold"/>
        <a:ea typeface="Noto Sans KR Bold"/>
        <a:cs typeface=""/>
      </a:majorFont>
      <a:minorFont>
        <a:latin typeface="Noto Sans"/>
        <a:ea typeface="Noto San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2015</TotalTime>
  <Words>1521</Words>
  <Application>Microsoft Office PowerPoint</Application>
  <PresentationFormat>사용자 지정</PresentationFormat>
  <Paragraphs>539</Paragraphs>
  <Slides>56</Slides>
  <Notes>47</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56</vt:i4>
      </vt:variant>
    </vt:vector>
  </HeadingPairs>
  <TitlesOfParts>
    <vt:vector size="66" baseType="lpstr">
      <vt:lpstr>맑은 고딕</vt:lpstr>
      <vt:lpstr>강원교육튼튼</vt:lpstr>
      <vt:lpstr>Noto Sans</vt:lpstr>
      <vt:lpstr>윤고딕 Semi-Bold</vt:lpstr>
      <vt:lpstr>강원교육모두 Bold</vt:lpstr>
      <vt:lpstr>Gotham Bold</vt:lpstr>
      <vt:lpstr>Noto Sans KR Bold</vt:lpstr>
      <vt:lpstr>강원교육모두 Light</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파란색 깔끔하고 미니멀한 면접 발표 디자인 크리에이티브 포트폴리오 프레젠테이션</dc:title>
  <dc:creator>상히</dc:creator>
  <cp:lastModifiedBy>상희 이</cp:lastModifiedBy>
  <cp:revision>48</cp:revision>
  <dcterms:created xsi:type="dcterms:W3CDTF">2006-08-16T00:00:00Z</dcterms:created>
  <dcterms:modified xsi:type="dcterms:W3CDTF">2024-04-10T08:13:51Z</dcterms:modified>
  <dc:identifier>DAGAxzQz2Ug</dc:identifier>
</cp:coreProperties>
</file>